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319" r:id="rId2"/>
    <p:sldId id="262" r:id="rId3"/>
    <p:sldId id="297" r:id="rId4"/>
    <p:sldId id="298" r:id="rId5"/>
    <p:sldId id="317" r:id="rId6"/>
    <p:sldId id="318" r:id="rId7"/>
    <p:sldId id="273" r:id="rId8"/>
    <p:sldId id="299" r:id="rId9"/>
    <p:sldId id="300" r:id="rId10"/>
    <p:sldId id="301" r:id="rId11"/>
    <p:sldId id="306" r:id="rId12"/>
    <p:sldId id="304" r:id="rId13"/>
    <p:sldId id="305" r:id="rId14"/>
    <p:sldId id="307" r:id="rId15"/>
    <p:sldId id="308" r:id="rId16"/>
    <p:sldId id="309" r:id="rId17"/>
    <p:sldId id="310" r:id="rId18"/>
    <p:sldId id="312" r:id="rId19"/>
    <p:sldId id="313" r:id="rId20"/>
    <p:sldId id="315" r:id="rId21"/>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6969"/>
    <a:srgbClr val="ECECEC"/>
    <a:srgbClr val="404040"/>
    <a:srgbClr val="D9D9D9"/>
    <a:srgbClr val="BFBFBF"/>
    <a:srgbClr val="F7F7F7"/>
    <a:srgbClr val="7F7F7F"/>
    <a:srgbClr val="595959"/>
    <a:srgbClr val="C6C6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53" autoAdjust="0"/>
    <p:restoredTop sz="94660"/>
  </p:normalViewPr>
  <p:slideViewPr>
    <p:cSldViewPr snapToGrid="0" showGuides="1">
      <p:cViewPr varScale="1">
        <p:scale>
          <a:sx n="88" d="100"/>
          <a:sy n="88" d="100"/>
        </p:scale>
        <p:origin x="-126" y="-6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28CF60-13D2-4829-93DF-B5F5E133989B}" type="datetimeFigureOut">
              <a:rPr lang="zh-CN" altLang="en-US" smtClean="0"/>
              <a:t>2020.06.19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576198-4CF3-446F-B204-6B1848582D61}" type="slidenum">
              <a:rPr lang="zh-CN" altLang="en-US" smtClean="0"/>
              <a:t>‹#›</a:t>
            </a:fld>
            <a:endParaRPr lang="zh-CN" altLang="en-US"/>
          </a:p>
        </p:txBody>
      </p:sp>
    </p:spTree>
    <p:extLst>
      <p:ext uri="{BB962C8B-B14F-4D97-AF65-F5344CB8AC3E}">
        <p14:creationId xmlns:p14="http://schemas.microsoft.com/office/powerpoint/2010/main" val="2229555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20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576198-4CF3-446F-B204-6B1848582D61}"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A57F24E0-930B-4A04-9F56-81E5D8061857}" type="datetimeFigureOut">
              <a:rPr lang="zh-CN" altLang="en-US" smtClean="0"/>
              <a:t>2020.06.19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E38970-8790-42ED-BDAA-B4F075DE2BC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57F24E0-930B-4A04-9F56-81E5D8061857}" type="datetimeFigureOut">
              <a:rPr lang="zh-CN" altLang="en-US" smtClean="0"/>
              <a:t>2020.06.19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E38970-8790-42ED-BDAA-B4F075DE2BC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57F24E0-930B-4A04-9F56-81E5D8061857}" type="datetimeFigureOut">
              <a:rPr lang="zh-CN" altLang="en-US" smtClean="0"/>
              <a:t>2020.06.19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E38970-8790-42ED-BDAA-B4F075DE2BC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57F24E0-930B-4A04-9F56-81E5D8061857}" type="datetimeFigureOut">
              <a:rPr lang="zh-CN" altLang="en-US" smtClean="0"/>
              <a:t>2020.06.19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E38970-8790-42ED-BDAA-B4F075DE2BC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A57F24E0-930B-4A04-9F56-81E5D8061857}" type="datetimeFigureOut">
              <a:rPr lang="zh-CN" altLang="en-US" smtClean="0"/>
              <a:t>2020.06.19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E38970-8790-42ED-BDAA-B4F075DE2BC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A57F24E0-930B-4A04-9F56-81E5D8061857}" type="datetimeFigureOut">
              <a:rPr lang="zh-CN" altLang="en-US" smtClean="0"/>
              <a:t>2020.06.19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E38970-8790-42ED-BDAA-B4F075DE2BC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A57F24E0-930B-4A04-9F56-81E5D8061857}" type="datetimeFigureOut">
              <a:rPr lang="zh-CN" altLang="en-US" smtClean="0"/>
              <a:t>2020.06.19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9E38970-8790-42ED-BDAA-B4F075DE2BC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A57F24E0-930B-4A04-9F56-81E5D8061857}" type="datetimeFigureOut">
              <a:rPr lang="zh-CN" altLang="en-US" smtClean="0"/>
              <a:t>2020.06.19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9E38970-8790-42ED-BDAA-B4F075DE2BC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57F24E0-930B-4A04-9F56-81E5D8061857}" type="datetimeFigureOut">
              <a:rPr lang="zh-CN" altLang="en-US" smtClean="0"/>
              <a:t>2020.06.19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9E38970-8790-42ED-BDAA-B4F075DE2BC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A57F24E0-930B-4A04-9F56-81E5D8061857}" type="datetimeFigureOut">
              <a:rPr lang="zh-CN" altLang="en-US" smtClean="0"/>
              <a:t>2020.06.19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E38970-8790-42ED-BDAA-B4F075DE2BC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A57F24E0-930B-4A04-9F56-81E5D8061857}" type="datetimeFigureOut">
              <a:rPr lang="zh-CN" altLang="en-US" smtClean="0"/>
              <a:t>2020.06.19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E38970-8790-42ED-BDAA-B4F075DE2BC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7F24E0-930B-4A04-9F56-81E5D8061857}" type="datetimeFigureOut">
              <a:rPr lang="zh-CN" altLang="en-US" smtClean="0"/>
              <a:t>2020.06.19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E38970-8790-42ED-BDAA-B4F075DE2BCF}" type="slidenum">
              <a:rPr lang="zh-CN" altLang="en-US" smtClean="0"/>
              <a:t>‹#›</a:t>
            </a:fld>
            <a:endParaRPr lang="zh-CN" altLang="en-US"/>
          </a:p>
        </p:txBody>
      </p:sp>
      <p:pic>
        <p:nvPicPr>
          <p:cNvPr id="1026" name="Picture 2" descr="C:\Users\ASUS\Desktop\PPT\06  PPT\61清华大学\清华大学校徽LOGO.png"/>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11321144" y="199122"/>
            <a:ext cx="678997" cy="681275"/>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0" advTm="790"/>
    </mc:Choice>
    <mc:Fallback xmlns="">
      <p:transition advTm="79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a:stCxn id="86" idx="1"/>
          </p:cNvCxnSpPr>
          <p:nvPr/>
        </p:nvCxnSpPr>
        <p:spPr>
          <a:xfrm flipH="1" flipV="1">
            <a:off x="8543130" y="3109994"/>
            <a:ext cx="38392" cy="680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flipV="1">
            <a:off x="11116131" y="299356"/>
            <a:ext cx="637852" cy="5424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62" idx="5"/>
          </p:cNvCxnSpPr>
          <p:nvPr/>
        </p:nvCxnSpPr>
        <p:spPr>
          <a:xfrm>
            <a:off x="10601740" y="2701567"/>
            <a:ext cx="310223" cy="702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9571705" y="2652252"/>
            <a:ext cx="912555" cy="1060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9903314" y="2542640"/>
            <a:ext cx="625191" cy="35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endCxn id="40" idx="0"/>
          </p:cNvCxnSpPr>
          <p:nvPr/>
        </p:nvCxnSpPr>
        <p:spPr>
          <a:xfrm flipH="1">
            <a:off x="8591527" y="2268794"/>
            <a:ext cx="476888" cy="6926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endCxn id="42" idx="7"/>
          </p:cNvCxnSpPr>
          <p:nvPr/>
        </p:nvCxnSpPr>
        <p:spPr>
          <a:xfrm flipH="1">
            <a:off x="9613588" y="2618225"/>
            <a:ext cx="292364" cy="1055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8572500" y="2574773"/>
            <a:ext cx="1376903" cy="5303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8610600" y="3048000"/>
            <a:ext cx="938784" cy="7277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0" name="椭圆 39"/>
          <p:cNvSpPr/>
          <p:nvPr/>
        </p:nvSpPr>
        <p:spPr>
          <a:xfrm>
            <a:off x="8501831" y="2961401"/>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9793134" y="2461956"/>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9491699" y="36532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3" name="直接连接符 42"/>
          <p:cNvCxnSpPr>
            <a:endCxn id="41" idx="1"/>
          </p:cNvCxnSpPr>
          <p:nvPr/>
        </p:nvCxnSpPr>
        <p:spPr>
          <a:xfrm>
            <a:off x="9083163" y="2298290"/>
            <a:ext cx="746588" cy="200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4" name="椭圆 43"/>
          <p:cNvSpPr/>
          <p:nvPr/>
        </p:nvSpPr>
        <p:spPr>
          <a:xfrm>
            <a:off x="8996722" y="22327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连接符 44"/>
          <p:cNvCxnSpPr>
            <a:endCxn id="42" idx="5"/>
          </p:cNvCxnSpPr>
          <p:nvPr/>
        </p:nvCxnSpPr>
        <p:spPr>
          <a:xfrm flipH="1">
            <a:off x="9613588" y="3419168"/>
            <a:ext cx="1283630" cy="35593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10926195" y="3421143"/>
            <a:ext cx="767432" cy="6617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11000453" y="2032819"/>
            <a:ext cx="235974" cy="1356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a:stCxn id="44" idx="7"/>
          </p:cNvCxnSpPr>
          <p:nvPr/>
        </p:nvCxnSpPr>
        <p:spPr>
          <a:xfrm flipV="1">
            <a:off x="9128797" y="1524002"/>
            <a:ext cx="929603" cy="7314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41" idx="0"/>
          </p:cNvCxnSpPr>
          <p:nvPr/>
        </p:nvCxnSpPr>
        <p:spPr>
          <a:xfrm flipV="1">
            <a:off x="9918152" y="1504950"/>
            <a:ext cx="140248" cy="95700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V="1">
            <a:off x="10028903" y="971550"/>
            <a:ext cx="296197" cy="6083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flipV="1">
            <a:off x="10058400" y="1543050"/>
            <a:ext cx="484854" cy="10655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a:endCxn id="61" idx="3"/>
          </p:cNvCxnSpPr>
          <p:nvPr/>
        </p:nvCxnSpPr>
        <p:spPr>
          <a:xfrm flipV="1">
            <a:off x="10295603" y="380847"/>
            <a:ext cx="747099" cy="6085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61" idx="7"/>
          </p:cNvCxnSpPr>
          <p:nvPr/>
        </p:nvCxnSpPr>
        <p:spPr>
          <a:xfrm flipV="1">
            <a:off x="11169552" y="0"/>
            <a:ext cx="508098" cy="2539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a:stCxn id="59" idx="0"/>
          </p:cNvCxnSpPr>
          <p:nvPr/>
        </p:nvCxnSpPr>
        <p:spPr>
          <a:xfrm flipH="1" flipV="1">
            <a:off x="11087100" y="342900"/>
            <a:ext cx="34865" cy="7468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flipV="1">
            <a:off x="10363200" y="952500"/>
            <a:ext cx="800100" cy="1905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stCxn id="62" idx="7"/>
          </p:cNvCxnSpPr>
          <p:nvPr/>
        </p:nvCxnSpPr>
        <p:spPr>
          <a:xfrm flipV="1">
            <a:off x="10601740" y="1085850"/>
            <a:ext cx="523460" cy="14888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V="1">
            <a:off x="10134600" y="1143000"/>
            <a:ext cx="95250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椭圆 57"/>
          <p:cNvSpPr/>
          <p:nvPr/>
        </p:nvSpPr>
        <p:spPr>
          <a:xfrm>
            <a:off x="10006049" y="14815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11044597" y="10897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10269384" y="87061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11016431" y="227726"/>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a:off x="10448619" y="2548446"/>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flipH="1" flipV="1">
            <a:off x="11742057" y="0"/>
            <a:ext cx="14514" cy="8418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9" idx="6"/>
          </p:cNvCxnSpPr>
          <p:nvPr/>
        </p:nvCxnSpPr>
        <p:spPr>
          <a:xfrm flipV="1">
            <a:off x="11199333" y="841829"/>
            <a:ext cx="554650" cy="3253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flipV="1">
            <a:off x="11753983" y="841829"/>
            <a:ext cx="438019" cy="3338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a:endCxn id="59" idx="6"/>
          </p:cNvCxnSpPr>
          <p:nvPr/>
        </p:nvCxnSpPr>
        <p:spPr>
          <a:xfrm flipH="1" flipV="1">
            <a:off x="11199333" y="1167160"/>
            <a:ext cx="992667" cy="3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a:endCxn id="59" idx="4"/>
          </p:cNvCxnSpPr>
          <p:nvPr/>
        </p:nvCxnSpPr>
        <p:spPr>
          <a:xfrm flipH="1" flipV="1">
            <a:off x="11121965" y="1244528"/>
            <a:ext cx="141121" cy="8019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V="1">
            <a:off x="11205029" y="1277258"/>
            <a:ext cx="986971" cy="7111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11219543" y="1988458"/>
            <a:ext cx="566057" cy="3773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11829144" y="1901371"/>
            <a:ext cx="362856" cy="4499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11814629" y="2365829"/>
            <a:ext cx="377371" cy="85634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11640457" y="2380343"/>
            <a:ext cx="188687" cy="7112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0972801" y="3077029"/>
            <a:ext cx="595085" cy="3918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11611429" y="3149600"/>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11292114" y="2061029"/>
            <a:ext cx="275773" cy="10305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a:stCxn id="89" idx="3"/>
            <a:endCxn id="62" idx="7"/>
          </p:cNvCxnSpPr>
          <p:nvPr/>
        </p:nvCxnSpPr>
        <p:spPr>
          <a:xfrm flipH="1">
            <a:off x="10601740" y="2047367"/>
            <a:ext cx="614743" cy="527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stCxn id="42" idx="3"/>
          </p:cNvCxnSpPr>
          <p:nvPr/>
        </p:nvCxnSpPr>
        <p:spPr>
          <a:xfrm flipH="1">
            <a:off x="8667750" y="3775106"/>
            <a:ext cx="844862" cy="158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a:stCxn id="87" idx="1"/>
          </p:cNvCxnSpPr>
          <p:nvPr/>
        </p:nvCxnSpPr>
        <p:spPr>
          <a:xfrm flipH="1" flipV="1">
            <a:off x="8610600" y="3790950"/>
            <a:ext cx="311261" cy="9754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a:endCxn id="42" idx="4"/>
          </p:cNvCxnSpPr>
          <p:nvPr/>
        </p:nvCxnSpPr>
        <p:spPr>
          <a:xfrm flipV="1">
            <a:off x="8991600" y="3796019"/>
            <a:ext cx="571500" cy="10807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a:endCxn id="42" idx="4"/>
          </p:cNvCxnSpPr>
          <p:nvPr/>
        </p:nvCxnSpPr>
        <p:spPr>
          <a:xfrm flipH="1" flipV="1">
            <a:off x="9563100" y="3796019"/>
            <a:ext cx="609600" cy="6235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V="1">
            <a:off x="10191750" y="3451534"/>
            <a:ext cx="742950" cy="9680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9029700" y="4419600"/>
            <a:ext cx="1143000" cy="4000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a:stCxn id="90" idx="3"/>
          </p:cNvCxnSpPr>
          <p:nvPr/>
        </p:nvCxnSpPr>
        <p:spPr>
          <a:xfrm flipV="1">
            <a:off x="11089483" y="4133850"/>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10248900" y="4419600"/>
            <a:ext cx="895350" cy="2476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10972800" y="3600450"/>
            <a:ext cx="152400" cy="10477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6" name="椭圆 85"/>
          <p:cNvSpPr/>
          <p:nvPr/>
        </p:nvSpPr>
        <p:spPr>
          <a:xfrm>
            <a:off x="8544905" y="375372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8895590" y="4740103"/>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11774524" y="22816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11193822" y="19152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a:off x="11066822" y="462039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p:nvSpPr>
        <p:spPr>
          <a:xfrm>
            <a:off x="11672924" y="403421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a:off x="10121900" y="435123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a:off x="11503947" y="3007646"/>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10860401" y="3340772"/>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endCxn id="90" idx="4"/>
          </p:cNvCxnSpPr>
          <p:nvPr/>
        </p:nvCxnSpPr>
        <p:spPr>
          <a:xfrm flipV="1">
            <a:off x="10553700" y="4775128"/>
            <a:ext cx="590490" cy="6334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a:endCxn id="92" idx="4"/>
          </p:cNvCxnSpPr>
          <p:nvPr/>
        </p:nvCxnSpPr>
        <p:spPr>
          <a:xfrm flipH="1" flipV="1">
            <a:off x="10209149" y="4525736"/>
            <a:ext cx="325501" cy="8828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87" idx="6"/>
          </p:cNvCxnSpPr>
          <p:nvPr/>
        </p:nvCxnSpPr>
        <p:spPr>
          <a:xfrm>
            <a:off x="9074982" y="4829799"/>
            <a:ext cx="1478718" cy="5788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87" idx="4"/>
          </p:cNvCxnSpPr>
          <p:nvPr/>
        </p:nvCxnSpPr>
        <p:spPr>
          <a:xfrm>
            <a:off x="8985286" y="4919495"/>
            <a:ext cx="806414" cy="9669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a:endCxn id="152" idx="7"/>
          </p:cNvCxnSpPr>
          <p:nvPr/>
        </p:nvCxnSpPr>
        <p:spPr>
          <a:xfrm flipH="1">
            <a:off x="9870763" y="5408613"/>
            <a:ext cx="682937" cy="4924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a:stCxn id="90" idx="5"/>
          </p:cNvCxnSpPr>
          <p:nvPr/>
        </p:nvCxnSpPr>
        <p:spPr>
          <a:xfrm>
            <a:off x="11198897" y="4752467"/>
            <a:ext cx="231103" cy="1248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10648950" y="5408613"/>
            <a:ext cx="762000" cy="6302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a:stCxn id="90" idx="6"/>
          </p:cNvCxnSpPr>
          <p:nvPr/>
        </p:nvCxnSpPr>
        <p:spPr>
          <a:xfrm>
            <a:off x="11221558" y="4697760"/>
            <a:ext cx="970442" cy="2171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a:stCxn id="91" idx="5"/>
          </p:cNvCxnSpPr>
          <p:nvPr/>
        </p:nvCxnSpPr>
        <p:spPr>
          <a:xfrm>
            <a:off x="11794813" y="4156106"/>
            <a:ext cx="397187" cy="8159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a:stCxn id="93" idx="6"/>
          </p:cNvCxnSpPr>
          <p:nvPr/>
        </p:nvCxnSpPr>
        <p:spPr>
          <a:xfrm>
            <a:off x="11753983" y="3132664"/>
            <a:ext cx="438017" cy="2201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91" idx="7"/>
          </p:cNvCxnSpPr>
          <p:nvPr/>
        </p:nvCxnSpPr>
        <p:spPr>
          <a:xfrm flipV="1">
            <a:off x="11794813" y="3352802"/>
            <a:ext cx="397187" cy="7023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a:stCxn id="90" idx="6"/>
          </p:cNvCxnSpPr>
          <p:nvPr/>
        </p:nvCxnSpPr>
        <p:spPr>
          <a:xfrm>
            <a:off x="11221558" y="4697760"/>
            <a:ext cx="570392" cy="710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V="1">
            <a:off x="11449050" y="5408613"/>
            <a:ext cx="342900" cy="5730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V="1">
            <a:off x="11791950" y="4895850"/>
            <a:ext cx="400050" cy="51276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10591800" y="5408613"/>
            <a:ext cx="114300" cy="10493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9486900" y="5905500"/>
            <a:ext cx="323850" cy="9525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87" idx="3"/>
          </p:cNvCxnSpPr>
          <p:nvPr/>
        </p:nvCxnSpPr>
        <p:spPr>
          <a:xfrm>
            <a:off x="8921861" y="4893224"/>
            <a:ext cx="545989" cy="19647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9525000" y="6457950"/>
            <a:ext cx="112395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flipV="1">
            <a:off x="9810750" y="5924550"/>
            <a:ext cx="838200" cy="514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0687050" y="6076950"/>
            <a:ext cx="723900" cy="3524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11791950" y="5408613"/>
            <a:ext cx="133350" cy="10493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11468100" y="6115050"/>
            <a:ext cx="400050" cy="4000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10706100" y="6438900"/>
            <a:ext cx="1200150" cy="114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10668000" y="6534150"/>
            <a:ext cx="361950" cy="3238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flipV="1">
            <a:off x="11144250" y="6572250"/>
            <a:ext cx="742950" cy="2857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11906250" y="6496050"/>
            <a:ext cx="285750" cy="3619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flipV="1">
            <a:off x="11906250" y="5886450"/>
            <a:ext cx="285750" cy="609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8" name="椭圆 147"/>
          <p:cNvSpPr/>
          <p:nvPr/>
        </p:nvSpPr>
        <p:spPr>
          <a:xfrm>
            <a:off x="10581515" y="6378857"/>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10422251" y="5283595"/>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a:off x="9748874" y="588013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a:off x="11844374" y="6442112"/>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a:off x="11294397" y="5903246"/>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p:nvPr/>
        </p:nvSpPr>
        <p:spPr>
          <a:xfrm>
            <a:off x="9393551" y="6722264"/>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文本框 155"/>
          <p:cNvSpPr txBox="1"/>
          <p:nvPr/>
        </p:nvSpPr>
        <p:spPr>
          <a:xfrm>
            <a:off x="1899285" y="2447835"/>
            <a:ext cx="7920990" cy="1200329"/>
          </a:xfrm>
          <a:prstGeom prst="rect">
            <a:avLst/>
          </a:prstGeom>
          <a:noFill/>
        </p:spPr>
        <p:txBody>
          <a:bodyPr wrap="square" rtlCol="0">
            <a:spAutoFit/>
          </a:bodyPr>
          <a:lstStyle/>
          <a:p>
            <a:r>
              <a:rPr lang="zh-CN" altLang="en-US" sz="7200" dirty="0" smtClean="0"/>
              <a:t>清华</a:t>
            </a:r>
            <a:r>
              <a:rPr lang="zh-CN" altLang="zh-CN" sz="7200" dirty="0" smtClean="0"/>
              <a:t>大学</a:t>
            </a:r>
            <a:endParaRPr lang="zh-CN" altLang="zh-CN" sz="7200" dirty="0"/>
          </a:p>
        </p:txBody>
      </p:sp>
      <p:sp>
        <p:nvSpPr>
          <p:cNvPr id="157" name="文本框 156"/>
          <p:cNvSpPr txBox="1"/>
          <p:nvPr/>
        </p:nvSpPr>
        <p:spPr>
          <a:xfrm>
            <a:off x="2033270" y="3721735"/>
            <a:ext cx="3421380" cy="768350"/>
          </a:xfrm>
          <a:prstGeom prst="rect">
            <a:avLst/>
          </a:prstGeom>
          <a:noFill/>
        </p:spPr>
        <p:txBody>
          <a:bodyPr wrap="none" rtlCol="0">
            <a:spAutoFit/>
          </a:bodyPr>
          <a:lstStyle/>
          <a:p>
            <a:r>
              <a:rPr lang="zh-CN" altLang="en-US" sz="4400" dirty="0">
                <a:solidFill>
                  <a:schemeClr val="bg1">
                    <a:lumMod val="50000"/>
                  </a:schemeClr>
                </a:solidFill>
                <a:latin typeface="微软雅黑" panose="020B0503020204020204" pitchFamily="34" charset="-122"/>
                <a:ea typeface="微软雅黑" panose="020B0503020204020204" pitchFamily="34" charset="-122"/>
              </a:rPr>
              <a:t>简约通用</a:t>
            </a:r>
            <a:r>
              <a:rPr lang="en-US" altLang="zh-CN" sz="4400" dirty="0">
                <a:solidFill>
                  <a:schemeClr val="bg1">
                    <a:lumMod val="50000"/>
                  </a:schemeClr>
                </a:solidFill>
                <a:latin typeface="微软雅黑" panose="020B0503020204020204" pitchFamily="34" charset="-122"/>
                <a:ea typeface="微软雅黑" panose="020B0503020204020204" pitchFamily="34" charset="-122"/>
              </a:rPr>
              <a:t>PPT</a:t>
            </a:r>
            <a:endParaRPr lang="zh-CN" altLang="en-US" sz="4400"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58" name="直接连接符 157"/>
          <p:cNvCxnSpPr/>
          <p:nvPr/>
        </p:nvCxnSpPr>
        <p:spPr>
          <a:xfrm rot="11174285" flipH="1">
            <a:off x="311114" y="3515865"/>
            <a:ext cx="190563" cy="6380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rot="11174285" flipH="1">
            <a:off x="262523" y="3881807"/>
            <a:ext cx="860986" cy="33164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rot="11174285">
            <a:off x="550844" y="3476915"/>
            <a:ext cx="587028" cy="45504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1" name="椭圆 160"/>
          <p:cNvSpPr/>
          <p:nvPr/>
        </p:nvSpPr>
        <p:spPr>
          <a:xfrm rot="11174285">
            <a:off x="1067390" y="3905787"/>
            <a:ext cx="112175" cy="112175"/>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p:cNvSpPr/>
          <p:nvPr/>
        </p:nvSpPr>
        <p:spPr>
          <a:xfrm rot="11174285">
            <a:off x="189132" y="4082061"/>
            <a:ext cx="156349" cy="15634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p:cNvSpPr/>
          <p:nvPr/>
        </p:nvSpPr>
        <p:spPr>
          <a:xfrm rot="11174285">
            <a:off x="520660" y="3432549"/>
            <a:ext cx="89295" cy="89295"/>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4" name="直接连接符 163"/>
          <p:cNvCxnSpPr/>
          <p:nvPr/>
        </p:nvCxnSpPr>
        <p:spPr>
          <a:xfrm rot="7715704" flipH="1">
            <a:off x="1054829" y="2632404"/>
            <a:ext cx="82782" cy="2771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rot="7715704" flipH="1">
            <a:off x="1053920" y="2643236"/>
            <a:ext cx="374020" cy="1440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167" idx="5"/>
          </p:cNvCxnSpPr>
          <p:nvPr/>
        </p:nvCxnSpPr>
        <p:spPr>
          <a:xfrm flipH="1">
            <a:off x="993390" y="2540090"/>
            <a:ext cx="291937" cy="77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7" name="椭圆 166"/>
          <p:cNvSpPr/>
          <p:nvPr/>
        </p:nvSpPr>
        <p:spPr>
          <a:xfrm rot="7715704">
            <a:off x="1285175" y="2513007"/>
            <a:ext cx="48730" cy="4873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p:nvPr/>
        </p:nvSpPr>
        <p:spPr>
          <a:xfrm rot="7715704">
            <a:off x="1149317" y="2863708"/>
            <a:ext cx="67919" cy="6791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p:nvPr/>
        </p:nvSpPr>
        <p:spPr>
          <a:xfrm rot="7715704">
            <a:off x="982518" y="2610118"/>
            <a:ext cx="38791" cy="38791"/>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5571103" y="5191720"/>
            <a:ext cx="2891653" cy="922020"/>
          </a:xfrm>
          <a:prstGeom prst="rect">
            <a:avLst/>
          </a:prstGeom>
          <a:noFill/>
        </p:spPr>
        <p:txBody>
          <a:bodyPr wrap="square" rtlCol="0">
            <a:spAutoFit/>
          </a:bodyPr>
          <a:lstStyle/>
          <a:p>
            <a:r>
              <a:rPr lang="zh-CN" altLang="en-US" dirty="0"/>
              <a:t>汇报人：青年学习网</a:t>
            </a:r>
            <a:endParaRPr lang="en-US" altLang="zh-CN" dirty="0"/>
          </a:p>
          <a:p>
            <a:endParaRPr lang="en-US" altLang="zh-CN" dirty="0"/>
          </a:p>
          <a:p>
            <a:r>
              <a:rPr lang="zh-CN" altLang="en-US" dirty="0"/>
              <a:t>汇报时间：</a:t>
            </a:r>
            <a:r>
              <a:rPr lang="en-US" altLang="zh-CN" dirty="0"/>
              <a:t>20XX</a:t>
            </a:r>
            <a:r>
              <a:rPr lang="zh-CN" altLang="en-US" dirty="0"/>
              <a:t>年</a:t>
            </a:r>
            <a:r>
              <a:rPr lang="en-US" altLang="zh-CN" dirty="0"/>
              <a:t>XX</a:t>
            </a:r>
            <a:r>
              <a:rPr lang="zh-CN" altLang="en-US" dirty="0"/>
              <a:t>月</a:t>
            </a:r>
          </a:p>
        </p:txBody>
      </p:sp>
    </p:spTree>
  </p:cSld>
  <p:clrMapOvr>
    <a:masterClrMapping/>
  </p:clrMapOvr>
  <mc:AlternateContent xmlns:mc="http://schemas.openxmlformats.org/markup-compatibility/2006" xmlns:p14="http://schemas.microsoft.com/office/powerpoint/2010/main">
    <mc:Choice Requires="p14">
      <p:transition p14:dur="10" advTm="1000"/>
    </mc:Choice>
    <mc:Fallback xmlns="">
      <p:transition advTm="1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椭圆 58"/>
          <p:cNvSpPr/>
          <p:nvPr/>
        </p:nvSpPr>
        <p:spPr>
          <a:xfrm rot="11174285">
            <a:off x="483618" y="661236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1419105" y="6365056"/>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rot="11174285">
            <a:off x="7207200" y="6516182"/>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rot="11174285">
            <a:off x="8313800" y="6233744"/>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rot="13455921">
            <a:off x="6054022" y="613074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8" name="直接连接符 67"/>
          <p:cNvCxnSpPr>
            <a:stCxn id="60" idx="3"/>
            <a:endCxn id="70" idx="1"/>
          </p:cNvCxnSpPr>
          <p:nvPr/>
        </p:nvCxnSpPr>
        <p:spPr>
          <a:xfrm>
            <a:off x="1620385" y="6407343"/>
            <a:ext cx="1193526" cy="282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rot="11174285">
            <a:off x="2730685" y="6598299"/>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a:stCxn id="73" idx="2"/>
            <a:endCxn id="64" idx="6"/>
          </p:cNvCxnSpPr>
          <p:nvPr/>
        </p:nvCxnSpPr>
        <p:spPr>
          <a:xfrm flipV="1">
            <a:off x="4559013" y="6155041"/>
            <a:ext cx="1517842" cy="1085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a:stCxn id="61" idx="5"/>
            <a:endCxn id="64" idx="3"/>
          </p:cNvCxnSpPr>
          <p:nvPr/>
        </p:nvCxnSpPr>
        <p:spPr>
          <a:xfrm flipH="1" flipV="1">
            <a:off x="6214877" y="6210149"/>
            <a:ext cx="1037627" cy="3327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rot="11174285">
            <a:off x="4405973" y="6178475"/>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rot="8221468">
            <a:off x="9139627" y="105151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7" name="直接连接符 76"/>
          <p:cNvCxnSpPr>
            <a:stCxn id="61" idx="2"/>
            <a:endCxn id="63" idx="7"/>
          </p:cNvCxnSpPr>
          <p:nvPr/>
        </p:nvCxnSpPr>
        <p:spPr>
          <a:xfrm flipV="1">
            <a:off x="7448803" y="6417645"/>
            <a:ext cx="889905" cy="23286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a:stCxn id="81" idx="5"/>
            <a:endCxn id="96" idx="1"/>
          </p:cNvCxnSpPr>
          <p:nvPr/>
        </p:nvCxnSpPr>
        <p:spPr>
          <a:xfrm flipH="1" flipV="1">
            <a:off x="10980343" y="588825"/>
            <a:ext cx="926369" cy="4545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rot="10302814">
            <a:off x="4241526" y="13332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rot="11174285">
            <a:off x="11879222" y="1027187"/>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rot="11174285">
            <a:off x="11401201" y="6428862"/>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p:nvPr/>
        </p:nvSpPr>
        <p:spPr>
          <a:xfrm rot="11174285">
            <a:off x="5175256" y="753913"/>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7" name="直接连接符 86"/>
          <p:cNvCxnSpPr>
            <a:stCxn id="70" idx="1"/>
            <a:endCxn id="73" idx="6"/>
          </p:cNvCxnSpPr>
          <p:nvPr/>
        </p:nvCxnSpPr>
        <p:spPr>
          <a:xfrm flipV="1">
            <a:off x="2813911" y="6246883"/>
            <a:ext cx="1592516" cy="4425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a:stCxn id="110" idx="5"/>
            <a:endCxn id="94" idx="2"/>
          </p:cNvCxnSpPr>
          <p:nvPr/>
        </p:nvCxnSpPr>
        <p:spPr>
          <a:xfrm flipH="1" flipV="1">
            <a:off x="6248006" y="266717"/>
            <a:ext cx="1490224" cy="3583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2" name="椭圆 91"/>
          <p:cNvSpPr/>
          <p:nvPr/>
        </p:nvSpPr>
        <p:spPr>
          <a:xfrm rot="9752182">
            <a:off x="429400" y="184427"/>
            <a:ext cx="242906" cy="242906"/>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rot="17894363">
            <a:off x="2878358" y="4005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5991972" y="124368"/>
            <a:ext cx="256794" cy="25679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rot="11174285">
            <a:off x="10798052" y="389307"/>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p:nvPr/>
        </p:nvSpPr>
        <p:spPr>
          <a:xfrm rot="11174285">
            <a:off x="7720893" y="614821"/>
            <a:ext cx="92731" cy="92731"/>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p:nvPr/>
        </p:nvSpPr>
        <p:spPr>
          <a:xfrm rot="11174285">
            <a:off x="8603634" y="11085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6" name="直接连接符 115"/>
          <p:cNvCxnSpPr>
            <a:stCxn id="92" idx="1"/>
            <a:endCxn id="127" idx="6"/>
          </p:cNvCxnSpPr>
          <p:nvPr/>
        </p:nvCxnSpPr>
        <p:spPr>
          <a:xfrm>
            <a:off x="658547" y="362029"/>
            <a:ext cx="786399" cy="3410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a:stCxn id="93" idx="3"/>
            <a:endCxn id="119" idx="6"/>
          </p:cNvCxnSpPr>
          <p:nvPr/>
        </p:nvCxnSpPr>
        <p:spPr>
          <a:xfrm>
            <a:off x="3024066" y="261435"/>
            <a:ext cx="147414" cy="3118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9" name="椭圆 118"/>
          <p:cNvSpPr/>
          <p:nvPr/>
        </p:nvSpPr>
        <p:spPr>
          <a:xfrm rot="11174285">
            <a:off x="3171177" y="527693"/>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rot="13607479">
            <a:off x="1409594" y="672703"/>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p:nvPr/>
        </p:nvSpPr>
        <p:spPr>
          <a:xfrm rot="11174285">
            <a:off x="10274546" y="44286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endCxn id="76" idx="4"/>
          </p:cNvCxnSpPr>
          <p:nvPr/>
        </p:nvCxnSpPr>
        <p:spPr>
          <a:xfrm>
            <a:off x="7196914" y="870375"/>
            <a:ext cx="1978397" cy="211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a:stCxn id="80" idx="6"/>
            <a:endCxn id="119" idx="3"/>
          </p:cNvCxnSpPr>
          <p:nvPr/>
        </p:nvCxnSpPr>
        <p:spPr>
          <a:xfrm flipH="1">
            <a:off x="3262268" y="262721"/>
            <a:ext cx="980439" cy="2841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14" idx="3"/>
            <a:endCxn id="134" idx="5"/>
          </p:cNvCxnSpPr>
          <p:nvPr/>
        </p:nvCxnSpPr>
        <p:spPr>
          <a:xfrm>
            <a:off x="8804914" y="153145"/>
            <a:ext cx="1499707" cy="3074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rot="11174285">
            <a:off x="10164453" y="6688875"/>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82" idx="7"/>
            <a:endCxn id="149" idx="2"/>
          </p:cNvCxnSpPr>
          <p:nvPr/>
        </p:nvCxnSpPr>
        <p:spPr>
          <a:xfrm flipH="1">
            <a:off x="10324839" y="6584929"/>
            <a:ext cx="1097501" cy="193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stCxn id="63" idx="1"/>
            <a:endCxn id="149" idx="6"/>
          </p:cNvCxnSpPr>
          <p:nvPr/>
        </p:nvCxnSpPr>
        <p:spPr>
          <a:xfrm>
            <a:off x="8497701" y="6435024"/>
            <a:ext cx="1667228" cy="32554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7" name="直接连接符 166"/>
          <p:cNvCxnSpPr>
            <a:stCxn id="59" idx="3"/>
            <a:endCxn id="60" idx="6"/>
          </p:cNvCxnSpPr>
          <p:nvPr/>
        </p:nvCxnSpPr>
        <p:spPr>
          <a:xfrm flipV="1">
            <a:off x="626765" y="6465861"/>
            <a:ext cx="793010" cy="17657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0" name="直接连接符 169"/>
          <p:cNvCxnSpPr>
            <a:stCxn id="93" idx="1"/>
            <a:endCxn id="127" idx="4"/>
          </p:cNvCxnSpPr>
          <p:nvPr/>
        </p:nvCxnSpPr>
        <p:spPr>
          <a:xfrm flipH="1">
            <a:off x="1603407" y="185759"/>
            <a:ext cx="1279755" cy="5222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6" name="直接连接符 175"/>
          <p:cNvCxnSpPr>
            <a:stCxn id="94" idx="7"/>
            <a:endCxn id="83" idx="3"/>
          </p:cNvCxnSpPr>
          <p:nvPr/>
        </p:nvCxnSpPr>
        <p:spPr>
          <a:xfrm flipH="1">
            <a:off x="5374774" y="333152"/>
            <a:ext cx="645477" cy="4626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a:stCxn id="80" idx="1"/>
            <a:endCxn id="83" idx="5"/>
          </p:cNvCxnSpPr>
          <p:nvPr/>
        </p:nvCxnSpPr>
        <p:spPr>
          <a:xfrm>
            <a:off x="4445281" y="314032"/>
            <a:ext cx="771893" cy="4645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a:stCxn id="114" idx="7"/>
            <a:endCxn id="110" idx="3"/>
          </p:cNvCxnSpPr>
          <p:nvPr/>
        </p:nvCxnSpPr>
        <p:spPr>
          <a:xfrm flipH="1">
            <a:off x="7803412" y="294759"/>
            <a:ext cx="825130" cy="3373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6" name="直接连接符 185"/>
          <p:cNvCxnSpPr>
            <a:stCxn id="76" idx="2"/>
            <a:endCxn id="96" idx="6"/>
          </p:cNvCxnSpPr>
          <p:nvPr/>
        </p:nvCxnSpPr>
        <p:spPr>
          <a:xfrm flipV="1">
            <a:off x="9333752" y="489230"/>
            <a:ext cx="1464964" cy="59796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21" name="虚尾箭头 420"/>
          <p:cNvSpPr/>
          <p:nvPr/>
        </p:nvSpPr>
        <p:spPr>
          <a:xfrm rot="10800000">
            <a:off x="4406427" y="3001514"/>
            <a:ext cx="1157879" cy="998440"/>
          </a:xfrm>
          <a:prstGeom prst="stripedRightArrow">
            <a:avLst>
              <a:gd name="adj1" fmla="val 40522"/>
              <a:gd name="adj2" fmla="val 50000"/>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2" name="虚尾箭头 421"/>
          <p:cNvSpPr/>
          <p:nvPr/>
        </p:nvSpPr>
        <p:spPr>
          <a:xfrm rot="16200000">
            <a:off x="5454885" y="1906197"/>
            <a:ext cx="1204585" cy="998440"/>
          </a:xfrm>
          <a:prstGeom prst="stripedRightArrow">
            <a:avLst>
              <a:gd name="adj1" fmla="val 40522"/>
              <a:gd name="adj2" fmla="val 50000"/>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3" name="虚尾箭头 422"/>
          <p:cNvSpPr/>
          <p:nvPr/>
        </p:nvSpPr>
        <p:spPr>
          <a:xfrm rot="5400000">
            <a:off x="5419916" y="4134538"/>
            <a:ext cx="1267607" cy="998440"/>
          </a:xfrm>
          <a:prstGeom prst="stripedRightArrow">
            <a:avLst>
              <a:gd name="adj1" fmla="val 40522"/>
              <a:gd name="adj2" fmla="val 50000"/>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4" name="虚尾箭头 423"/>
          <p:cNvSpPr/>
          <p:nvPr/>
        </p:nvSpPr>
        <p:spPr>
          <a:xfrm>
            <a:off x="6553167" y="3001514"/>
            <a:ext cx="1157877" cy="998440"/>
          </a:xfrm>
          <a:prstGeom prst="stripedRightArrow">
            <a:avLst>
              <a:gd name="adj1" fmla="val 40522"/>
              <a:gd name="adj2" fmla="val 50000"/>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5" name="Freeform 45"/>
          <p:cNvSpPr>
            <a:spLocks noEditPoints="1"/>
          </p:cNvSpPr>
          <p:nvPr/>
        </p:nvSpPr>
        <p:spPr bwMode="auto">
          <a:xfrm>
            <a:off x="5645427" y="3071345"/>
            <a:ext cx="823500" cy="840899"/>
          </a:xfrm>
          <a:custGeom>
            <a:avLst/>
            <a:gdLst>
              <a:gd name="T0" fmla="*/ 30 w 60"/>
              <a:gd name="T1" fmla="*/ 17 h 61"/>
              <a:gd name="T2" fmla="*/ 17 w 60"/>
              <a:gd name="T3" fmla="*/ 30 h 61"/>
              <a:gd name="T4" fmla="*/ 30 w 60"/>
              <a:gd name="T5" fmla="*/ 43 h 61"/>
              <a:gd name="T6" fmla="*/ 43 w 60"/>
              <a:gd name="T7" fmla="*/ 30 h 61"/>
              <a:gd name="T8" fmla="*/ 30 w 60"/>
              <a:gd name="T9" fmla="*/ 17 h 61"/>
              <a:gd name="T10" fmla="*/ 30 w 60"/>
              <a:gd name="T11" fmla="*/ 34 h 61"/>
              <a:gd name="T12" fmla="*/ 26 w 60"/>
              <a:gd name="T13" fmla="*/ 30 h 61"/>
              <a:gd name="T14" fmla="*/ 30 w 60"/>
              <a:gd name="T15" fmla="*/ 26 h 61"/>
              <a:gd name="T16" fmla="*/ 34 w 60"/>
              <a:gd name="T17" fmla="*/ 30 h 61"/>
              <a:gd name="T18" fmla="*/ 30 w 60"/>
              <a:gd name="T19" fmla="*/ 34 h 61"/>
              <a:gd name="T20" fmla="*/ 51 w 60"/>
              <a:gd name="T21" fmla="*/ 29 h 61"/>
              <a:gd name="T22" fmla="*/ 31 w 60"/>
              <a:gd name="T23" fmla="*/ 9 h 61"/>
              <a:gd name="T24" fmla="*/ 31 w 60"/>
              <a:gd name="T25" fmla="*/ 7 h 61"/>
              <a:gd name="T26" fmla="*/ 29 w 60"/>
              <a:gd name="T27" fmla="*/ 7 h 61"/>
              <a:gd name="T28" fmla="*/ 29 w 60"/>
              <a:gd name="T29" fmla="*/ 9 h 61"/>
              <a:gd name="T30" fmla="*/ 9 w 60"/>
              <a:gd name="T31" fmla="*/ 29 h 61"/>
              <a:gd name="T32" fmla="*/ 7 w 60"/>
              <a:gd name="T33" fmla="*/ 29 h 61"/>
              <a:gd name="T34" fmla="*/ 7 w 60"/>
              <a:gd name="T35" fmla="*/ 31 h 61"/>
              <a:gd name="T36" fmla="*/ 9 w 60"/>
              <a:gd name="T37" fmla="*/ 31 h 61"/>
              <a:gd name="T38" fmla="*/ 29 w 60"/>
              <a:gd name="T39" fmla="*/ 51 h 61"/>
              <a:gd name="T40" fmla="*/ 29 w 60"/>
              <a:gd name="T41" fmla="*/ 53 h 61"/>
              <a:gd name="T42" fmla="*/ 31 w 60"/>
              <a:gd name="T43" fmla="*/ 53 h 61"/>
              <a:gd name="T44" fmla="*/ 31 w 60"/>
              <a:gd name="T45" fmla="*/ 51 h 61"/>
              <a:gd name="T46" fmla="*/ 51 w 60"/>
              <a:gd name="T47" fmla="*/ 31 h 61"/>
              <a:gd name="T48" fmla="*/ 53 w 60"/>
              <a:gd name="T49" fmla="*/ 31 h 61"/>
              <a:gd name="T50" fmla="*/ 53 w 60"/>
              <a:gd name="T51" fmla="*/ 29 h 61"/>
              <a:gd name="T52" fmla="*/ 51 w 60"/>
              <a:gd name="T53" fmla="*/ 29 h 61"/>
              <a:gd name="T54" fmla="*/ 30 w 60"/>
              <a:gd name="T55" fmla="*/ 48 h 61"/>
              <a:gd name="T56" fmla="*/ 12 w 60"/>
              <a:gd name="T57" fmla="*/ 30 h 61"/>
              <a:gd name="T58" fmla="*/ 30 w 60"/>
              <a:gd name="T59" fmla="*/ 12 h 61"/>
              <a:gd name="T60" fmla="*/ 48 w 60"/>
              <a:gd name="T61" fmla="*/ 30 h 61"/>
              <a:gd name="T62" fmla="*/ 30 w 60"/>
              <a:gd name="T63" fmla="*/ 48 h 61"/>
              <a:gd name="T64" fmla="*/ 30 w 60"/>
              <a:gd name="T65" fmla="*/ 0 h 61"/>
              <a:gd name="T66" fmla="*/ 0 w 60"/>
              <a:gd name="T67" fmla="*/ 30 h 61"/>
              <a:gd name="T68" fmla="*/ 30 w 60"/>
              <a:gd name="T69" fmla="*/ 61 h 61"/>
              <a:gd name="T70" fmla="*/ 60 w 60"/>
              <a:gd name="T71" fmla="*/ 30 h 61"/>
              <a:gd name="T72" fmla="*/ 30 w 60"/>
              <a:gd name="T73" fmla="*/ 0 h 61"/>
              <a:gd name="T74" fmla="*/ 30 w 60"/>
              <a:gd name="T75" fmla="*/ 56 h 61"/>
              <a:gd name="T76" fmla="*/ 4 w 60"/>
              <a:gd name="T77" fmla="*/ 30 h 61"/>
              <a:gd name="T78" fmla="*/ 30 w 60"/>
              <a:gd name="T79" fmla="*/ 5 h 61"/>
              <a:gd name="T80" fmla="*/ 56 w 60"/>
              <a:gd name="T81" fmla="*/ 30 h 61"/>
              <a:gd name="T82" fmla="*/ 30 w 60"/>
              <a:gd name="T83" fmla="*/ 5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 h="61">
                <a:moveTo>
                  <a:pt x="30" y="17"/>
                </a:moveTo>
                <a:cubicBezTo>
                  <a:pt x="23" y="17"/>
                  <a:pt x="17" y="23"/>
                  <a:pt x="17" y="30"/>
                </a:cubicBezTo>
                <a:cubicBezTo>
                  <a:pt x="17" y="37"/>
                  <a:pt x="23" y="43"/>
                  <a:pt x="30" y="43"/>
                </a:cubicBezTo>
                <a:cubicBezTo>
                  <a:pt x="37" y="43"/>
                  <a:pt x="43" y="37"/>
                  <a:pt x="43" y="30"/>
                </a:cubicBezTo>
                <a:cubicBezTo>
                  <a:pt x="43" y="23"/>
                  <a:pt x="37" y="17"/>
                  <a:pt x="30" y="17"/>
                </a:cubicBezTo>
                <a:close/>
                <a:moveTo>
                  <a:pt x="30" y="34"/>
                </a:moveTo>
                <a:cubicBezTo>
                  <a:pt x="28" y="34"/>
                  <a:pt x="26" y="32"/>
                  <a:pt x="26" y="30"/>
                </a:cubicBezTo>
                <a:cubicBezTo>
                  <a:pt x="26" y="28"/>
                  <a:pt x="28" y="26"/>
                  <a:pt x="30" y="26"/>
                </a:cubicBezTo>
                <a:cubicBezTo>
                  <a:pt x="32" y="26"/>
                  <a:pt x="34" y="28"/>
                  <a:pt x="34" y="30"/>
                </a:cubicBezTo>
                <a:cubicBezTo>
                  <a:pt x="34" y="32"/>
                  <a:pt x="32" y="34"/>
                  <a:pt x="30" y="34"/>
                </a:cubicBezTo>
                <a:close/>
                <a:moveTo>
                  <a:pt x="51" y="29"/>
                </a:moveTo>
                <a:cubicBezTo>
                  <a:pt x="50" y="18"/>
                  <a:pt x="42" y="10"/>
                  <a:pt x="31" y="9"/>
                </a:cubicBezTo>
                <a:cubicBezTo>
                  <a:pt x="31" y="7"/>
                  <a:pt x="31" y="7"/>
                  <a:pt x="31" y="7"/>
                </a:cubicBezTo>
                <a:cubicBezTo>
                  <a:pt x="29" y="7"/>
                  <a:pt x="29" y="7"/>
                  <a:pt x="29" y="7"/>
                </a:cubicBezTo>
                <a:cubicBezTo>
                  <a:pt x="29" y="9"/>
                  <a:pt x="29" y="9"/>
                  <a:pt x="29" y="9"/>
                </a:cubicBezTo>
                <a:cubicBezTo>
                  <a:pt x="18" y="10"/>
                  <a:pt x="10" y="18"/>
                  <a:pt x="9" y="29"/>
                </a:cubicBezTo>
                <a:cubicBezTo>
                  <a:pt x="7" y="29"/>
                  <a:pt x="7" y="29"/>
                  <a:pt x="7" y="29"/>
                </a:cubicBezTo>
                <a:cubicBezTo>
                  <a:pt x="7" y="31"/>
                  <a:pt x="7" y="31"/>
                  <a:pt x="7" y="31"/>
                </a:cubicBezTo>
                <a:cubicBezTo>
                  <a:pt x="9" y="31"/>
                  <a:pt x="9" y="31"/>
                  <a:pt x="9" y="31"/>
                </a:cubicBezTo>
                <a:cubicBezTo>
                  <a:pt x="9" y="42"/>
                  <a:pt x="18" y="51"/>
                  <a:pt x="29" y="51"/>
                </a:cubicBezTo>
                <a:cubicBezTo>
                  <a:pt x="29" y="53"/>
                  <a:pt x="29" y="53"/>
                  <a:pt x="29" y="53"/>
                </a:cubicBezTo>
                <a:cubicBezTo>
                  <a:pt x="31" y="53"/>
                  <a:pt x="31" y="53"/>
                  <a:pt x="31" y="53"/>
                </a:cubicBezTo>
                <a:cubicBezTo>
                  <a:pt x="31" y="51"/>
                  <a:pt x="31" y="51"/>
                  <a:pt x="31" y="51"/>
                </a:cubicBezTo>
                <a:cubicBezTo>
                  <a:pt x="42" y="51"/>
                  <a:pt x="51" y="42"/>
                  <a:pt x="51" y="31"/>
                </a:cubicBezTo>
                <a:cubicBezTo>
                  <a:pt x="53" y="31"/>
                  <a:pt x="53" y="31"/>
                  <a:pt x="53" y="31"/>
                </a:cubicBezTo>
                <a:cubicBezTo>
                  <a:pt x="53" y="29"/>
                  <a:pt x="53" y="29"/>
                  <a:pt x="53" y="29"/>
                </a:cubicBezTo>
                <a:lnTo>
                  <a:pt x="51" y="29"/>
                </a:lnTo>
                <a:close/>
                <a:moveTo>
                  <a:pt x="30" y="48"/>
                </a:moveTo>
                <a:cubicBezTo>
                  <a:pt x="20" y="48"/>
                  <a:pt x="12" y="40"/>
                  <a:pt x="12" y="30"/>
                </a:cubicBezTo>
                <a:cubicBezTo>
                  <a:pt x="12" y="20"/>
                  <a:pt x="20" y="12"/>
                  <a:pt x="30" y="12"/>
                </a:cubicBezTo>
                <a:cubicBezTo>
                  <a:pt x="40" y="12"/>
                  <a:pt x="48" y="20"/>
                  <a:pt x="48" y="30"/>
                </a:cubicBezTo>
                <a:cubicBezTo>
                  <a:pt x="48" y="40"/>
                  <a:pt x="40" y="48"/>
                  <a:pt x="30" y="48"/>
                </a:cubicBezTo>
                <a:close/>
                <a:moveTo>
                  <a:pt x="30" y="0"/>
                </a:moveTo>
                <a:cubicBezTo>
                  <a:pt x="13" y="0"/>
                  <a:pt x="0" y="13"/>
                  <a:pt x="0" y="30"/>
                </a:cubicBezTo>
                <a:cubicBezTo>
                  <a:pt x="0" y="47"/>
                  <a:pt x="13" y="61"/>
                  <a:pt x="30" y="61"/>
                </a:cubicBezTo>
                <a:cubicBezTo>
                  <a:pt x="47" y="61"/>
                  <a:pt x="60" y="47"/>
                  <a:pt x="60" y="30"/>
                </a:cubicBezTo>
                <a:cubicBezTo>
                  <a:pt x="60" y="13"/>
                  <a:pt x="47" y="0"/>
                  <a:pt x="30" y="0"/>
                </a:cubicBezTo>
                <a:close/>
                <a:moveTo>
                  <a:pt x="30" y="56"/>
                </a:moveTo>
                <a:cubicBezTo>
                  <a:pt x="16" y="56"/>
                  <a:pt x="4" y="44"/>
                  <a:pt x="4" y="30"/>
                </a:cubicBezTo>
                <a:cubicBezTo>
                  <a:pt x="4" y="16"/>
                  <a:pt x="16" y="5"/>
                  <a:pt x="30" y="5"/>
                </a:cubicBezTo>
                <a:cubicBezTo>
                  <a:pt x="44" y="5"/>
                  <a:pt x="56" y="16"/>
                  <a:pt x="56" y="30"/>
                </a:cubicBezTo>
                <a:cubicBezTo>
                  <a:pt x="56" y="44"/>
                  <a:pt x="44" y="56"/>
                  <a:pt x="30" y="56"/>
                </a:cubicBezTo>
                <a:close/>
              </a:path>
            </a:pathLst>
          </a:custGeom>
          <a:solidFill>
            <a:srgbClr val="595959"/>
          </a:solidFill>
          <a:ln>
            <a:noFill/>
          </a:ln>
        </p:spPr>
        <p:txBody>
          <a:bodyPr vert="horz" wrap="square" lIns="91440" tIns="45720" rIns="91440" bIns="45720" numCol="1" anchor="t" anchorCtr="0" compatLnSpc="1"/>
          <a:lstStyle/>
          <a:p>
            <a:endParaRPr lang="zh-CN" altLang="en-US"/>
          </a:p>
        </p:txBody>
      </p:sp>
      <p:sp>
        <p:nvSpPr>
          <p:cNvPr id="426" name="文本框 425"/>
          <p:cNvSpPr txBox="1"/>
          <p:nvPr/>
        </p:nvSpPr>
        <p:spPr>
          <a:xfrm>
            <a:off x="5149505" y="826695"/>
            <a:ext cx="2063690" cy="369332"/>
          </a:xfrm>
          <a:prstGeom prst="rect">
            <a:avLst/>
          </a:prstGeom>
          <a:solidFill>
            <a:srgbClr val="595959"/>
          </a:solidFill>
        </p:spPr>
        <p:txBody>
          <a:bodyPr wrap="square" rtlCol="0">
            <a:spAutoFit/>
          </a:bodyPr>
          <a:lstStyle/>
          <a:p>
            <a:pPr algn="ctr"/>
            <a:r>
              <a:rPr lang="zh-CN" altLang="en-US" dirty="0">
                <a:solidFill>
                  <a:schemeClr val="bg1"/>
                </a:solidFill>
              </a:rPr>
              <a:t>点击输入标题</a:t>
            </a:r>
          </a:p>
        </p:txBody>
      </p:sp>
      <p:sp>
        <p:nvSpPr>
          <p:cNvPr id="427" name="文本框 426"/>
          <p:cNvSpPr txBox="1"/>
          <p:nvPr/>
        </p:nvSpPr>
        <p:spPr>
          <a:xfrm>
            <a:off x="4196247" y="1313672"/>
            <a:ext cx="3970207" cy="369332"/>
          </a:xfrm>
          <a:prstGeom prst="rect">
            <a:avLst/>
          </a:prstGeom>
          <a:noFill/>
        </p:spPr>
        <p:txBody>
          <a:bodyPr wrap="square" rtlCol="0">
            <a:spAutoFit/>
          </a:bodyPr>
          <a:lstStyle/>
          <a:p>
            <a:r>
              <a:rPr lang="zh-CN" altLang="en-US" dirty="0"/>
              <a:t>点击输入文本内容点击输入文本内容</a:t>
            </a:r>
          </a:p>
        </p:txBody>
      </p:sp>
      <p:sp>
        <p:nvSpPr>
          <p:cNvPr id="428" name="文本框 427"/>
          <p:cNvSpPr txBox="1"/>
          <p:nvPr/>
        </p:nvSpPr>
        <p:spPr>
          <a:xfrm>
            <a:off x="1136903" y="3132228"/>
            <a:ext cx="2063690" cy="369332"/>
          </a:xfrm>
          <a:prstGeom prst="rect">
            <a:avLst/>
          </a:prstGeom>
          <a:solidFill>
            <a:srgbClr val="595959"/>
          </a:solidFill>
        </p:spPr>
        <p:txBody>
          <a:bodyPr wrap="square" rtlCol="0">
            <a:spAutoFit/>
          </a:bodyPr>
          <a:lstStyle/>
          <a:p>
            <a:pPr algn="ctr"/>
            <a:r>
              <a:rPr lang="zh-CN" altLang="en-US" dirty="0">
                <a:solidFill>
                  <a:schemeClr val="bg1"/>
                </a:solidFill>
              </a:rPr>
              <a:t>点击输入标题</a:t>
            </a:r>
          </a:p>
        </p:txBody>
      </p:sp>
      <p:sp>
        <p:nvSpPr>
          <p:cNvPr id="429" name="文本框 428"/>
          <p:cNvSpPr txBox="1"/>
          <p:nvPr/>
        </p:nvSpPr>
        <p:spPr>
          <a:xfrm>
            <a:off x="8989985" y="3132228"/>
            <a:ext cx="2063690" cy="369332"/>
          </a:xfrm>
          <a:prstGeom prst="rect">
            <a:avLst/>
          </a:prstGeom>
          <a:solidFill>
            <a:srgbClr val="595959"/>
          </a:solidFill>
        </p:spPr>
        <p:txBody>
          <a:bodyPr wrap="square" rtlCol="0">
            <a:spAutoFit/>
          </a:bodyPr>
          <a:lstStyle/>
          <a:p>
            <a:pPr algn="ctr"/>
            <a:r>
              <a:rPr lang="zh-CN" altLang="en-US" dirty="0">
                <a:solidFill>
                  <a:schemeClr val="bg1"/>
                </a:solidFill>
              </a:rPr>
              <a:t>点击输入标题</a:t>
            </a:r>
          </a:p>
        </p:txBody>
      </p:sp>
      <p:sp>
        <p:nvSpPr>
          <p:cNvPr id="430" name="文本框 429"/>
          <p:cNvSpPr txBox="1"/>
          <p:nvPr/>
        </p:nvSpPr>
        <p:spPr>
          <a:xfrm>
            <a:off x="8259780" y="3626543"/>
            <a:ext cx="3970207" cy="369332"/>
          </a:xfrm>
          <a:prstGeom prst="rect">
            <a:avLst/>
          </a:prstGeom>
          <a:noFill/>
        </p:spPr>
        <p:txBody>
          <a:bodyPr wrap="square" rtlCol="0">
            <a:spAutoFit/>
          </a:bodyPr>
          <a:lstStyle/>
          <a:p>
            <a:r>
              <a:rPr lang="zh-CN" altLang="en-US" dirty="0"/>
              <a:t>点击输入文本内容点击输入文本内容</a:t>
            </a:r>
          </a:p>
        </p:txBody>
      </p:sp>
      <p:sp>
        <p:nvSpPr>
          <p:cNvPr id="431" name="文本框 430"/>
          <p:cNvSpPr txBox="1"/>
          <p:nvPr/>
        </p:nvSpPr>
        <p:spPr>
          <a:xfrm>
            <a:off x="5149505" y="5387416"/>
            <a:ext cx="2063690" cy="369332"/>
          </a:xfrm>
          <a:prstGeom prst="rect">
            <a:avLst/>
          </a:prstGeom>
          <a:solidFill>
            <a:srgbClr val="595959"/>
          </a:solidFill>
        </p:spPr>
        <p:txBody>
          <a:bodyPr wrap="square" rtlCol="0">
            <a:spAutoFit/>
          </a:bodyPr>
          <a:lstStyle/>
          <a:p>
            <a:pPr algn="ctr"/>
            <a:r>
              <a:rPr lang="en-US" altLang="zh-CN" dirty="0">
                <a:solidFill>
                  <a:schemeClr val="bg1"/>
                </a:solidFill>
              </a:rPr>
              <a:t>ADD YOUR TEXT</a:t>
            </a:r>
            <a:endParaRPr lang="zh-CN" altLang="en-US" dirty="0">
              <a:solidFill>
                <a:schemeClr val="bg1"/>
              </a:solidFill>
            </a:endParaRPr>
          </a:p>
        </p:txBody>
      </p:sp>
      <p:sp>
        <p:nvSpPr>
          <p:cNvPr id="432" name="文本框 431"/>
          <p:cNvSpPr txBox="1"/>
          <p:nvPr/>
        </p:nvSpPr>
        <p:spPr>
          <a:xfrm>
            <a:off x="4196247" y="5874393"/>
            <a:ext cx="3970207" cy="369332"/>
          </a:xfrm>
          <a:prstGeom prst="rect">
            <a:avLst/>
          </a:prstGeom>
          <a:noFill/>
        </p:spPr>
        <p:txBody>
          <a:bodyPr wrap="square" rtlCol="0">
            <a:spAutoFit/>
          </a:bodyPr>
          <a:lstStyle/>
          <a:p>
            <a:r>
              <a:rPr lang="zh-CN" altLang="en-US" dirty="0"/>
              <a:t>点击输入文本内容点击输入文本内容</a:t>
            </a:r>
          </a:p>
        </p:txBody>
      </p:sp>
      <p:sp>
        <p:nvSpPr>
          <p:cNvPr id="433" name="文本框 432"/>
          <p:cNvSpPr txBox="1"/>
          <p:nvPr/>
        </p:nvSpPr>
        <p:spPr>
          <a:xfrm>
            <a:off x="183645" y="3619205"/>
            <a:ext cx="3970207" cy="369332"/>
          </a:xfrm>
          <a:prstGeom prst="rect">
            <a:avLst/>
          </a:prstGeom>
          <a:noFill/>
        </p:spPr>
        <p:txBody>
          <a:bodyPr wrap="square" rtlCol="0">
            <a:spAutoFit/>
          </a:bodyPr>
          <a:lstStyle/>
          <a:p>
            <a:r>
              <a:rPr lang="zh-CN" altLang="en-US" dirty="0"/>
              <a:t>点击输入文本内容点击输入文本内容</a:t>
            </a: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425"/>
                                        </p:tgtEl>
                                        <p:attrNameLst>
                                          <p:attrName>style.visibility</p:attrName>
                                        </p:attrNameLst>
                                      </p:cBhvr>
                                      <p:to>
                                        <p:strVal val="visible"/>
                                      </p:to>
                                    </p:set>
                                    <p:anim calcmode="lin" valueType="num">
                                      <p:cBhvr>
                                        <p:cTn id="7" dur="1000" fill="hold"/>
                                        <p:tgtEl>
                                          <p:spTgt spid="425"/>
                                        </p:tgtEl>
                                        <p:attrNameLst>
                                          <p:attrName>ppt_w</p:attrName>
                                        </p:attrNameLst>
                                      </p:cBhvr>
                                      <p:tavLst>
                                        <p:tav tm="0">
                                          <p:val>
                                            <p:fltVal val="0"/>
                                          </p:val>
                                        </p:tav>
                                        <p:tav tm="100000">
                                          <p:val>
                                            <p:strVal val="#ppt_w"/>
                                          </p:val>
                                        </p:tav>
                                      </p:tavLst>
                                    </p:anim>
                                    <p:anim calcmode="lin" valueType="num">
                                      <p:cBhvr>
                                        <p:cTn id="8" dur="1000" fill="hold"/>
                                        <p:tgtEl>
                                          <p:spTgt spid="425"/>
                                        </p:tgtEl>
                                        <p:attrNameLst>
                                          <p:attrName>ppt_h</p:attrName>
                                        </p:attrNameLst>
                                      </p:cBhvr>
                                      <p:tavLst>
                                        <p:tav tm="0">
                                          <p:val>
                                            <p:fltVal val="0"/>
                                          </p:val>
                                        </p:tav>
                                        <p:tav tm="100000">
                                          <p:val>
                                            <p:strVal val="#ppt_h"/>
                                          </p:val>
                                        </p:tav>
                                      </p:tavLst>
                                    </p:anim>
                                    <p:anim calcmode="lin" valueType="num">
                                      <p:cBhvr>
                                        <p:cTn id="9" dur="1000" fill="hold"/>
                                        <p:tgtEl>
                                          <p:spTgt spid="425"/>
                                        </p:tgtEl>
                                        <p:attrNameLst>
                                          <p:attrName>style.rotation</p:attrName>
                                        </p:attrNameLst>
                                      </p:cBhvr>
                                      <p:tavLst>
                                        <p:tav tm="0">
                                          <p:val>
                                            <p:fltVal val="90"/>
                                          </p:val>
                                        </p:tav>
                                        <p:tav tm="100000">
                                          <p:val>
                                            <p:fltVal val="0"/>
                                          </p:val>
                                        </p:tav>
                                      </p:tavLst>
                                    </p:anim>
                                    <p:animEffect transition="in" filter="fade">
                                      <p:cBhvr>
                                        <p:cTn id="10" dur="1000"/>
                                        <p:tgtEl>
                                          <p:spTgt spid="425"/>
                                        </p:tgtEl>
                                      </p:cBhvr>
                                    </p:animEffect>
                                  </p:childTnLst>
                                </p:cTn>
                              </p:par>
                            </p:childTnLst>
                          </p:cTn>
                        </p:par>
                        <p:par>
                          <p:cTn id="11" fill="hold">
                            <p:stCondLst>
                              <p:cond delay="1000"/>
                            </p:stCondLst>
                            <p:childTnLst>
                              <p:par>
                                <p:cTn id="12" presetID="22" presetClass="entr" presetSubtype="4" fill="hold" grpId="0" nodeType="afterEffect">
                                  <p:stCondLst>
                                    <p:cond delay="0"/>
                                  </p:stCondLst>
                                  <p:childTnLst>
                                    <p:set>
                                      <p:cBhvr>
                                        <p:cTn id="13" dur="1" fill="hold">
                                          <p:stCondLst>
                                            <p:cond delay="0"/>
                                          </p:stCondLst>
                                        </p:cTn>
                                        <p:tgtEl>
                                          <p:spTgt spid="422"/>
                                        </p:tgtEl>
                                        <p:attrNameLst>
                                          <p:attrName>style.visibility</p:attrName>
                                        </p:attrNameLst>
                                      </p:cBhvr>
                                      <p:to>
                                        <p:strVal val="visible"/>
                                      </p:to>
                                    </p:set>
                                    <p:animEffect transition="in" filter="wipe(down)">
                                      <p:cBhvr>
                                        <p:cTn id="14" dur="500"/>
                                        <p:tgtEl>
                                          <p:spTgt spid="422"/>
                                        </p:tgtEl>
                                      </p:cBhvr>
                                    </p:animEffect>
                                  </p:childTnLst>
                                </p:cTn>
                              </p:par>
                            </p:childTnLst>
                          </p:cTn>
                        </p:par>
                        <p:par>
                          <p:cTn id="15" fill="hold">
                            <p:stCondLst>
                              <p:cond delay="1500"/>
                            </p:stCondLst>
                            <p:childTnLst>
                              <p:par>
                                <p:cTn id="16" presetID="47" presetClass="entr" presetSubtype="0" fill="hold" grpId="0" nodeType="afterEffect">
                                  <p:stCondLst>
                                    <p:cond delay="0"/>
                                  </p:stCondLst>
                                  <p:childTnLst>
                                    <p:set>
                                      <p:cBhvr>
                                        <p:cTn id="17" dur="1" fill="hold">
                                          <p:stCondLst>
                                            <p:cond delay="0"/>
                                          </p:stCondLst>
                                        </p:cTn>
                                        <p:tgtEl>
                                          <p:spTgt spid="426"/>
                                        </p:tgtEl>
                                        <p:attrNameLst>
                                          <p:attrName>style.visibility</p:attrName>
                                        </p:attrNameLst>
                                      </p:cBhvr>
                                      <p:to>
                                        <p:strVal val="visible"/>
                                      </p:to>
                                    </p:set>
                                    <p:animEffect transition="in" filter="fade">
                                      <p:cBhvr>
                                        <p:cTn id="18" dur="1000"/>
                                        <p:tgtEl>
                                          <p:spTgt spid="426"/>
                                        </p:tgtEl>
                                      </p:cBhvr>
                                    </p:animEffect>
                                    <p:anim calcmode="lin" valueType="num">
                                      <p:cBhvr>
                                        <p:cTn id="19" dur="1000" fill="hold"/>
                                        <p:tgtEl>
                                          <p:spTgt spid="426"/>
                                        </p:tgtEl>
                                        <p:attrNameLst>
                                          <p:attrName>ppt_x</p:attrName>
                                        </p:attrNameLst>
                                      </p:cBhvr>
                                      <p:tavLst>
                                        <p:tav tm="0">
                                          <p:val>
                                            <p:strVal val="#ppt_x"/>
                                          </p:val>
                                        </p:tav>
                                        <p:tav tm="100000">
                                          <p:val>
                                            <p:strVal val="#ppt_x"/>
                                          </p:val>
                                        </p:tav>
                                      </p:tavLst>
                                    </p:anim>
                                    <p:anim calcmode="lin" valueType="num">
                                      <p:cBhvr>
                                        <p:cTn id="20" dur="1000" fill="hold"/>
                                        <p:tgtEl>
                                          <p:spTgt spid="426"/>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47" presetClass="entr" presetSubtype="0" fill="hold" grpId="0" nodeType="afterEffect">
                                  <p:stCondLst>
                                    <p:cond delay="0"/>
                                  </p:stCondLst>
                                  <p:childTnLst>
                                    <p:set>
                                      <p:cBhvr>
                                        <p:cTn id="23" dur="1" fill="hold">
                                          <p:stCondLst>
                                            <p:cond delay="0"/>
                                          </p:stCondLst>
                                        </p:cTn>
                                        <p:tgtEl>
                                          <p:spTgt spid="427"/>
                                        </p:tgtEl>
                                        <p:attrNameLst>
                                          <p:attrName>style.visibility</p:attrName>
                                        </p:attrNameLst>
                                      </p:cBhvr>
                                      <p:to>
                                        <p:strVal val="visible"/>
                                      </p:to>
                                    </p:set>
                                    <p:animEffect transition="in" filter="fade">
                                      <p:cBhvr>
                                        <p:cTn id="24" dur="1000"/>
                                        <p:tgtEl>
                                          <p:spTgt spid="427"/>
                                        </p:tgtEl>
                                      </p:cBhvr>
                                    </p:animEffect>
                                    <p:anim calcmode="lin" valueType="num">
                                      <p:cBhvr>
                                        <p:cTn id="25" dur="1000" fill="hold"/>
                                        <p:tgtEl>
                                          <p:spTgt spid="427"/>
                                        </p:tgtEl>
                                        <p:attrNameLst>
                                          <p:attrName>ppt_x</p:attrName>
                                        </p:attrNameLst>
                                      </p:cBhvr>
                                      <p:tavLst>
                                        <p:tav tm="0">
                                          <p:val>
                                            <p:strVal val="#ppt_x"/>
                                          </p:val>
                                        </p:tav>
                                        <p:tav tm="100000">
                                          <p:val>
                                            <p:strVal val="#ppt_x"/>
                                          </p:val>
                                        </p:tav>
                                      </p:tavLst>
                                    </p:anim>
                                    <p:anim calcmode="lin" valueType="num">
                                      <p:cBhvr>
                                        <p:cTn id="26" dur="1000" fill="hold"/>
                                        <p:tgtEl>
                                          <p:spTgt spid="427"/>
                                        </p:tgtEl>
                                        <p:attrNameLst>
                                          <p:attrName>ppt_y</p:attrName>
                                        </p:attrNameLst>
                                      </p:cBhvr>
                                      <p:tavLst>
                                        <p:tav tm="0">
                                          <p:val>
                                            <p:strVal val="#ppt_y-.1"/>
                                          </p:val>
                                        </p:tav>
                                        <p:tav tm="100000">
                                          <p:val>
                                            <p:strVal val="#ppt_y"/>
                                          </p:val>
                                        </p:tav>
                                      </p:tavLst>
                                    </p:anim>
                                  </p:childTnLst>
                                </p:cTn>
                              </p:par>
                            </p:childTnLst>
                          </p:cTn>
                        </p:par>
                        <p:par>
                          <p:cTn id="27" fill="hold">
                            <p:stCondLst>
                              <p:cond delay="3500"/>
                            </p:stCondLst>
                            <p:childTnLst>
                              <p:par>
                                <p:cTn id="28" presetID="22" presetClass="entr" presetSubtype="1" fill="hold" grpId="0" nodeType="afterEffect">
                                  <p:stCondLst>
                                    <p:cond delay="0"/>
                                  </p:stCondLst>
                                  <p:childTnLst>
                                    <p:set>
                                      <p:cBhvr>
                                        <p:cTn id="29" dur="1" fill="hold">
                                          <p:stCondLst>
                                            <p:cond delay="0"/>
                                          </p:stCondLst>
                                        </p:cTn>
                                        <p:tgtEl>
                                          <p:spTgt spid="423"/>
                                        </p:tgtEl>
                                        <p:attrNameLst>
                                          <p:attrName>style.visibility</p:attrName>
                                        </p:attrNameLst>
                                      </p:cBhvr>
                                      <p:to>
                                        <p:strVal val="visible"/>
                                      </p:to>
                                    </p:set>
                                    <p:animEffect transition="in" filter="wipe(up)">
                                      <p:cBhvr>
                                        <p:cTn id="30" dur="500"/>
                                        <p:tgtEl>
                                          <p:spTgt spid="423"/>
                                        </p:tgtEl>
                                      </p:cBhvr>
                                    </p:animEffect>
                                  </p:childTnLst>
                                </p:cTn>
                              </p:par>
                            </p:childTnLst>
                          </p:cTn>
                        </p:par>
                        <p:par>
                          <p:cTn id="31" fill="hold">
                            <p:stCondLst>
                              <p:cond delay="4000"/>
                            </p:stCondLst>
                            <p:childTnLst>
                              <p:par>
                                <p:cTn id="32" presetID="47" presetClass="entr" presetSubtype="0" fill="hold" grpId="0" nodeType="afterEffect">
                                  <p:stCondLst>
                                    <p:cond delay="0"/>
                                  </p:stCondLst>
                                  <p:childTnLst>
                                    <p:set>
                                      <p:cBhvr>
                                        <p:cTn id="33" dur="1" fill="hold">
                                          <p:stCondLst>
                                            <p:cond delay="0"/>
                                          </p:stCondLst>
                                        </p:cTn>
                                        <p:tgtEl>
                                          <p:spTgt spid="431"/>
                                        </p:tgtEl>
                                        <p:attrNameLst>
                                          <p:attrName>style.visibility</p:attrName>
                                        </p:attrNameLst>
                                      </p:cBhvr>
                                      <p:to>
                                        <p:strVal val="visible"/>
                                      </p:to>
                                    </p:set>
                                    <p:animEffect transition="in" filter="fade">
                                      <p:cBhvr>
                                        <p:cTn id="34" dur="1000"/>
                                        <p:tgtEl>
                                          <p:spTgt spid="431"/>
                                        </p:tgtEl>
                                      </p:cBhvr>
                                    </p:animEffect>
                                    <p:anim calcmode="lin" valueType="num">
                                      <p:cBhvr>
                                        <p:cTn id="35" dur="1000" fill="hold"/>
                                        <p:tgtEl>
                                          <p:spTgt spid="431"/>
                                        </p:tgtEl>
                                        <p:attrNameLst>
                                          <p:attrName>ppt_x</p:attrName>
                                        </p:attrNameLst>
                                      </p:cBhvr>
                                      <p:tavLst>
                                        <p:tav tm="0">
                                          <p:val>
                                            <p:strVal val="#ppt_x"/>
                                          </p:val>
                                        </p:tav>
                                        <p:tav tm="100000">
                                          <p:val>
                                            <p:strVal val="#ppt_x"/>
                                          </p:val>
                                        </p:tav>
                                      </p:tavLst>
                                    </p:anim>
                                    <p:anim calcmode="lin" valueType="num">
                                      <p:cBhvr>
                                        <p:cTn id="36" dur="1000" fill="hold"/>
                                        <p:tgtEl>
                                          <p:spTgt spid="431"/>
                                        </p:tgtEl>
                                        <p:attrNameLst>
                                          <p:attrName>ppt_y</p:attrName>
                                        </p:attrNameLst>
                                      </p:cBhvr>
                                      <p:tavLst>
                                        <p:tav tm="0">
                                          <p:val>
                                            <p:strVal val="#ppt_y-.1"/>
                                          </p:val>
                                        </p:tav>
                                        <p:tav tm="100000">
                                          <p:val>
                                            <p:strVal val="#ppt_y"/>
                                          </p:val>
                                        </p:tav>
                                      </p:tavLst>
                                    </p:anim>
                                  </p:childTnLst>
                                </p:cTn>
                              </p:par>
                            </p:childTnLst>
                          </p:cTn>
                        </p:par>
                        <p:par>
                          <p:cTn id="37" fill="hold">
                            <p:stCondLst>
                              <p:cond delay="5000"/>
                            </p:stCondLst>
                            <p:childTnLst>
                              <p:par>
                                <p:cTn id="38" presetID="47" presetClass="entr" presetSubtype="0" fill="hold" grpId="0" nodeType="afterEffect">
                                  <p:stCondLst>
                                    <p:cond delay="0"/>
                                  </p:stCondLst>
                                  <p:childTnLst>
                                    <p:set>
                                      <p:cBhvr>
                                        <p:cTn id="39" dur="1" fill="hold">
                                          <p:stCondLst>
                                            <p:cond delay="0"/>
                                          </p:stCondLst>
                                        </p:cTn>
                                        <p:tgtEl>
                                          <p:spTgt spid="432"/>
                                        </p:tgtEl>
                                        <p:attrNameLst>
                                          <p:attrName>style.visibility</p:attrName>
                                        </p:attrNameLst>
                                      </p:cBhvr>
                                      <p:to>
                                        <p:strVal val="visible"/>
                                      </p:to>
                                    </p:set>
                                    <p:animEffect transition="in" filter="fade">
                                      <p:cBhvr>
                                        <p:cTn id="40" dur="1000"/>
                                        <p:tgtEl>
                                          <p:spTgt spid="432"/>
                                        </p:tgtEl>
                                      </p:cBhvr>
                                    </p:animEffect>
                                    <p:anim calcmode="lin" valueType="num">
                                      <p:cBhvr>
                                        <p:cTn id="41" dur="1000" fill="hold"/>
                                        <p:tgtEl>
                                          <p:spTgt spid="432"/>
                                        </p:tgtEl>
                                        <p:attrNameLst>
                                          <p:attrName>ppt_x</p:attrName>
                                        </p:attrNameLst>
                                      </p:cBhvr>
                                      <p:tavLst>
                                        <p:tav tm="0">
                                          <p:val>
                                            <p:strVal val="#ppt_x"/>
                                          </p:val>
                                        </p:tav>
                                        <p:tav tm="100000">
                                          <p:val>
                                            <p:strVal val="#ppt_x"/>
                                          </p:val>
                                        </p:tav>
                                      </p:tavLst>
                                    </p:anim>
                                    <p:anim calcmode="lin" valueType="num">
                                      <p:cBhvr>
                                        <p:cTn id="42" dur="1000" fill="hold"/>
                                        <p:tgtEl>
                                          <p:spTgt spid="432"/>
                                        </p:tgtEl>
                                        <p:attrNameLst>
                                          <p:attrName>ppt_y</p:attrName>
                                        </p:attrNameLst>
                                      </p:cBhvr>
                                      <p:tavLst>
                                        <p:tav tm="0">
                                          <p:val>
                                            <p:strVal val="#ppt_y-.1"/>
                                          </p:val>
                                        </p:tav>
                                        <p:tav tm="100000">
                                          <p:val>
                                            <p:strVal val="#ppt_y"/>
                                          </p:val>
                                        </p:tav>
                                      </p:tavLst>
                                    </p:anim>
                                  </p:childTnLst>
                                </p:cTn>
                              </p:par>
                            </p:childTnLst>
                          </p:cTn>
                        </p:par>
                        <p:par>
                          <p:cTn id="43" fill="hold">
                            <p:stCondLst>
                              <p:cond delay="6000"/>
                            </p:stCondLst>
                            <p:childTnLst>
                              <p:par>
                                <p:cTn id="44" presetID="22" presetClass="entr" presetSubtype="2" fill="hold" grpId="0" nodeType="afterEffect">
                                  <p:stCondLst>
                                    <p:cond delay="0"/>
                                  </p:stCondLst>
                                  <p:childTnLst>
                                    <p:set>
                                      <p:cBhvr>
                                        <p:cTn id="45" dur="1" fill="hold">
                                          <p:stCondLst>
                                            <p:cond delay="0"/>
                                          </p:stCondLst>
                                        </p:cTn>
                                        <p:tgtEl>
                                          <p:spTgt spid="421"/>
                                        </p:tgtEl>
                                        <p:attrNameLst>
                                          <p:attrName>style.visibility</p:attrName>
                                        </p:attrNameLst>
                                      </p:cBhvr>
                                      <p:to>
                                        <p:strVal val="visible"/>
                                      </p:to>
                                    </p:set>
                                    <p:animEffect transition="in" filter="wipe(right)">
                                      <p:cBhvr>
                                        <p:cTn id="46" dur="500"/>
                                        <p:tgtEl>
                                          <p:spTgt spid="421"/>
                                        </p:tgtEl>
                                      </p:cBhvr>
                                    </p:animEffect>
                                  </p:childTnLst>
                                </p:cTn>
                              </p:par>
                            </p:childTnLst>
                          </p:cTn>
                        </p:par>
                        <p:par>
                          <p:cTn id="47" fill="hold">
                            <p:stCondLst>
                              <p:cond delay="6500"/>
                            </p:stCondLst>
                            <p:childTnLst>
                              <p:par>
                                <p:cTn id="48" presetID="47" presetClass="entr" presetSubtype="0" fill="hold" grpId="0" nodeType="afterEffect">
                                  <p:stCondLst>
                                    <p:cond delay="0"/>
                                  </p:stCondLst>
                                  <p:childTnLst>
                                    <p:set>
                                      <p:cBhvr>
                                        <p:cTn id="49" dur="1" fill="hold">
                                          <p:stCondLst>
                                            <p:cond delay="0"/>
                                          </p:stCondLst>
                                        </p:cTn>
                                        <p:tgtEl>
                                          <p:spTgt spid="428"/>
                                        </p:tgtEl>
                                        <p:attrNameLst>
                                          <p:attrName>style.visibility</p:attrName>
                                        </p:attrNameLst>
                                      </p:cBhvr>
                                      <p:to>
                                        <p:strVal val="visible"/>
                                      </p:to>
                                    </p:set>
                                    <p:animEffect transition="in" filter="fade">
                                      <p:cBhvr>
                                        <p:cTn id="50" dur="1000"/>
                                        <p:tgtEl>
                                          <p:spTgt spid="428"/>
                                        </p:tgtEl>
                                      </p:cBhvr>
                                    </p:animEffect>
                                    <p:anim calcmode="lin" valueType="num">
                                      <p:cBhvr>
                                        <p:cTn id="51" dur="1000" fill="hold"/>
                                        <p:tgtEl>
                                          <p:spTgt spid="428"/>
                                        </p:tgtEl>
                                        <p:attrNameLst>
                                          <p:attrName>ppt_x</p:attrName>
                                        </p:attrNameLst>
                                      </p:cBhvr>
                                      <p:tavLst>
                                        <p:tav tm="0">
                                          <p:val>
                                            <p:strVal val="#ppt_x"/>
                                          </p:val>
                                        </p:tav>
                                        <p:tav tm="100000">
                                          <p:val>
                                            <p:strVal val="#ppt_x"/>
                                          </p:val>
                                        </p:tav>
                                      </p:tavLst>
                                    </p:anim>
                                    <p:anim calcmode="lin" valueType="num">
                                      <p:cBhvr>
                                        <p:cTn id="52" dur="1000" fill="hold"/>
                                        <p:tgtEl>
                                          <p:spTgt spid="428"/>
                                        </p:tgtEl>
                                        <p:attrNameLst>
                                          <p:attrName>ppt_y</p:attrName>
                                        </p:attrNameLst>
                                      </p:cBhvr>
                                      <p:tavLst>
                                        <p:tav tm="0">
                                          <p:val>
                                            <p:strVal val="#ppt_y-.1"/>
                                          </p:val>
                                        </p:tav>
                                        <p:tav tm="100000">
                                          <p:val>
                                            <p:strVal val="#ppt_y"/>
                                          </p:val>
                                        </p:tav>
                                      </p:tavLst>
                                    </p:anim>
                                  </p:childTnLst>
                                </p:cTn>
                              </p:par>
                            </p:childTnLst>
                          </p:cTn>
                        </p:par>
                        <p:par>
                          <p:cTn id="53" fill="hold">
                            <p:stCondLst>
                              <p:cond delay="7500"/>
                            </p:stCondLst>
                            <p:childTnLst>
                              <p:par>
                                <p:cTn id="54" presetID="47" presetClass="entr" presetSubtype="0" fill="hold" grpId="0" nodeType="afterEffect">
                                  <p:stCondLst>
                                    <p:cond delay="0"/>
                                  </p:stCondLst>
                                  <p:childTnLst>
                                    <p:set>
                                      <p:cBhvr>
                                        <p:cTn id="55" dur="1" fill="hold">
                                          <p:stCondLst>
                                            <p:cond delay="0"/>
                                          </p:stCondLst>
                                        </p:cTn>
                                        <p:tgtEl>
                                          <p:spTgt spid="433"/>
                                        </p:tgtEl>
                                        <p:attrNameLst>
                                          <p:attrName>style.visibility</p:attrName>
                                        </p:attrNameLst>
                                      </p:cBhvr>
                                      <p:to>
                                        <p:strVal val="visible"/>
                                      </p:to>
                                    </p:set>
                                    <p:animEffect transition="in" filter="fade">
                                      <p:cBhvr>
                                        <p:cTn id="56" dur="1000"/>
                                        <p:tgtEl>
                                          <p:spTgt spid="433"/>
                                        </p:tgtEl>
                                      </p:cBhvr>
                                    </p:animEffect>
                                    <p:anim calcmode="lin" valueType="num">
                                      <p:cBhvr>
                                        <p:cTn id="57" dur="1000" fill="hold"/>
                                        <p:tgtEl>
                                          <p:spTgt spid="433"/>
                                        </p:tgtEl>
                                        <p:attrNameLst>
                                          <p:attrName>ppt_x</p:attrName>
                                        </p:attrNameLst>
                                      </p:cBhvr>
                                      <p:tavLst>
                                        <p:tav tm="0">
                                          <p:val>
                                            <p:strVal val="#ppt_x"/>
                                          </p:val>
                                        </p:tav>
                                        <p:tav tm="100000">
                                          <p:val>
                                            <p:strVal val="#ppt_x"/>
                                          </p:val>
                                        </p:tav>
                                      </p:tavLst>
                                    </p:anim>
                                    <p:anim calcmode="lin" valueType="num">
                                      <p:cBhvr>
                                        <p:cTn id="58" dur="1000" fill="hold"/>
                                        <p:tgtEl>
                                          <p:spTgt spid="433"/>
                                        </p:tgtEl>
                                        <p:attrNameLst>
                                          <p:attrName>ppt_y</p:attrName>
                                        </p:attrNameLst>
                                      </p:cBhvr>
                                      <p:tavLst>
                                        <p:tav tm="0">
                                          <p:val>
                                            <p:strVal val="#ppt_y-.1"/>
                                          </p:val>
                                        </p:tav>
                                        <p:tav tm="100000">
                                          <p:val>
                                            <p:strVal val="#ppt_y"/>
                                          </p:val>
                                        </p:tav>
                                      </p:tavLst>
                                    </p:anim>
                                  </p:childTnLst>
                                </p:cTn>
                              </p:par>
                            </p:childTnLst>
                          </p:cTn>
                        </p:par>
                        <p:par>
                          <p:cTn id="59" fill="hold">
                            <p:stCondLst>
                              <p:cond delay="8500"/>
                            </p:stCondLst>
                            <p:childTnLst>
                              <p:par>
                                <p:cTn id="60" presetID="22" presetClass="entr" presetSubtype="8" fill="hold" grpId="0" nodeType="afterEffect">
                                  <p:stCondLst>
                                    <p:cond delay="0"/>
                                  </p:stCondLst>
                                  <p:childTnLst>
                                    <p:set>
                                      <p:cBhvr>
                                        <p:cTn id="61" dur="1" fill="hold">
                                          <p:stCondLst>
                                            <p:cond delay="0"/>
                                          </p:stCondLst>
                                        </p:cTn>
                                        <p:tgtEl>
                                          <p:spTgt spid="424"/>
                                        </p:tgtEl>
                                        <p:attrNameLst>
                                          <p:attrName>style.visibility</p:attrName>
                                        </p:attrNameLst>
                                      </p:cBhvr>
                                      <p:to>
                                        <p:strVal val="visible"/>
                                      </p:to>
                                    </p:set>
                                    <p:animEffect transition="in" filter="wipe(left)">
                                      <p:cBhvr>
                                        <p:cTn id="62" dur="500"/>
                                        <p:tgtEl>
                                          <p:spTgt spid="424"/>
                                        </p:tgtEl>
                                      </p:cBhvr>
                                    </p:animEffect>
                                  </p:childTnLst>
                                </p:cTn>
                              </p:par>
                            </p:childTnLst>
                          </p:cTn>
                        </p:par>
                        <p:par>
                          <p:cTn id="63" fill="hold">
                            <p:stCondLst>
                              <p:cond delay="9000"/>
                            </p:stCondLst>
                            <p:childTnLst>
                              <p:par>
                                <p:cTn id="64" presetID="47" presetClass="entr" presetSubtype="0" fill="hold" grpId="0" nodeType="afterEffect">
                                  <p:stCondLst>
                                    <p:cond delay="0"/>
                                  </p:stCondLst>
                                  <p:childTnLst>
                                    <p:set>
                                      <p:cBhvr>
                                        <p:cTn id="65" dur="1" fill="hold">
                                          <p:stCondLst>
                                            <p:cond delay="0"/>
                                          </p:stCondLst>
                                        </p:cTn>
                                        <p:tgtEl>
                                          <p:spTgt spid="429"/>
                                        </p:tgtEl>
                                        <p:attrNameLst>
                                          <p:attrName>style.visibility</p:attrName>
                                        </p:attrNameLst>
                                      </p:cBhvr>
                                      <p:to>
                                        <p:strVal val="visible"/>
                                      </p:to>
                                    </p:set>
                                    <p:animEffect transition="in" filter="fade">
                                      <p:cBhvr>
                                        <p:cTn id="66" dur="1000"/>
                                        <p:tgtEl>
                                          <p:spTgt spid="429"/>
                                        </p:tgtEl>
                                      </p:cBhvr>
                                    </p:animEffect>
                                    <p:anim calcmode="lin" valueType="num">
                                      <p:cBhvr>
                                        <p:cTn id="67" dur="1000" fill="hold"/>
                                        <p:tgtEl>
                                          <p:spTgt spid="429"/>
                                        </p:tgtEl>
                                        <p:attrNameLst>
                                          <p:attrName>ppt_x</p:attrName>
                                        </p:attrNameLst>
                                      </p:cBhvr>
                                      <p:tavLst>
                                        <p:tav tm="0">
                                          <p:val>
                                            <p:strVal val="#ppt_x"/>
                                          </p:val>
                                        </p:tav>
                                        <p:tav tm="100000">
                                          <p:val>
                                            <p:strVal val="#ppt_x"/>
                                          </p:val>
                                        </p:tav>
                                      </p:tavLst>
                                    </p:anim>
                                    <p:anim calcmode="lin" valueType="num">
                                      <p:cBhvr>
                                        <p:cTn id="68" dur="1000" fill="hold"/>
                                        <p:tgtEl>
                                          <p:spTgt spid="429"/>
                                        </p:tgtEl>
                                        <p:attrNameLst>
                                          <p:attrName>ppt_y</p:attrName>
                                        </p:attrNameLst>
                                      </p:cBhvr>
                                      <p:tavLst>
                                        <p:tav tm="0">
                                          <p:val>
                                            <p:strVal val="#ppt_y-.1"/>
                                          </p:val>
                                        </p:tav>
                                        <p:tav tm="100000">
                                          <p:val>
                                            <p:strVal val="#ppt_y"/>
                                          </p:val>
                                        </p:tav>
                                      </p:tavLst>
                                    </p:anim>
                                  </p:childTnLst>
                                </p:cTn>
                              </p:par>
                            </p:childTnLst>
                          </p:cTn>
                        </p:par>
                        <p:par>
                          <p:cTn id="69" fill="hold">
                            <p:stCondLst>
                              <p:cond delay="10000"/>
                            </p:stCondLst>
                            <p:childTnLst>
                              <p:par>
                                <p:cTn id="70" presetID="47" presetClass="entr" presetSubtype="0" fill="hold" grpId="0" nodeType="afterEffect">
                                  <p:stCondLst>
                                    <p:cond delay="0"/>
                                  </p:stCondLst>
                                  <p:childTnLst>
                                    <p:set>
                                      <p:cBhvr>
                                        <p:cTn id="71" dur="1" fill="hold">
                                          <p:stCondLst>
                                            <p:cond delay="0"/>
                                          </p:stCondLst>
                                        </p:cTn>
                                        <p:tgtEl>
                                          <p:spTgt spid="430"/>
                                        </p:tgtEl>
                                        <p:attrNameLst>
                                          <p:attrName>style.visibility</p:attrName>
                                        </p:attrNameLst>
                                      </p:cBhvr>
                                      <p:to>
                                        <p:strVal val="visible"/>
                                      </p:to>
                                    </p:set>
                                    <p:animEffect transition="in" filter="fade">
                                      <p:cBhvr>
                                        <p:cTn id="72" dur="1000"/>
                                        <p:tgtEl>
                                          <p:spTgt spid="430"/>
                                        </p:tgtEl>
                                      </p:cBhvr>
                                    </p:animEffect>
                                    <p:anim calcmode="lin" valueType="num">
                                      <p:cBhvr>
                                        <p:cTn id="73" dur="1000" fill="hold"/>
                                        <p:tgtEl>
                                          <p:spTgt spid="430"/>
                                        </p:tgtEl>
                                        <p:attrNameLst>
                                          <p:attrName>ppt_x</p:attrName>
                                        </p:attrNameLst>
                                      </p:cBhvr>
                                      <p:tavLst>
                                        <p:tav tm="0">
                                          <p:val>
                                            <p:strVal val="#ppt_x"/>
                                          </p:val>
                                        </p:tav>
                                        <p:tav tm="100000">
                                          <p:val>
                                            <p:strVal val="#ppt_x"/>
                                          </p:val>
                                        </p:tav>
                                      </p:tavLst>
                                    </p:anim>
                                    <p:anim calcmode="lin" valueType="num">
                                      <p:cBhvr>
                                        <p:cTn id="74" dur="1000" fill="hold"/>
                                        <p:tgtEl>
                                          <p:spTgt spid="4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1" grpId="0" animBg="1"/>
      <p:bldP spid="422" grpId="0" animBg="1"/>
      <p:bldP spid="423" grpId="0" animBg="1"/>
      <p:bldP spid="424" grpId="0" animBg="1"/>
      <p:bldP spid="425" grpId="0" animBg="1"/>
      <p:bldP spid="426" grpId="0" animBg="1"/>
      <p:bldP spid="427" grpId="0"/>
      <p:bldP spid="428" grpId="0" animBg="1"/>
      <p:bldP spid="429" grpId="0" animBg="1"/>
      <p:bldP spid="430" grpId="0"/>
      <p:bldP spid="431" grpId="0" animBg="1"/>
      <p:bldP spid="432" grpId="0"/>
      <p:bldP spid="43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8" name="直接连接符 137"/>
          <p:cNvCxnSpPr>
            <a:stCxn id="164" idx="5"/>
            <a:endCxn id="146" idx="1"/>
          </p:cNvCxnSpPr>
          <p:nvPr/>
        </p:nvCxnSpPr>
        <p:spPr>
          <a:xfrm flipH="1">
            <a:off x="11110174" y="429544"/>
            <a:ext cx="475106" cy="4421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47" idx="7"/>
            <a:endCxn id="157" idx="4"/>
          </p:cNvCxnSpPr>
          <p:nvPr/>
        </p:nvCxnSpPr>
        <p:spPr>
          <a:xfrm>
            <a:off x="10540856" y="2060125"/>
            <a:ext cx="356469" cy="117812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50" idx="3"/>
            <a:endCxn id="146" idx="0"/>
          </p:cNvCxnSpPr>
          <p:nvPr/>
        </p:nvCxnSpPr>
        <p:spPr>
          <a:xfrm flipH="1" flipV="1">
            <a:off x="11154074" y="946310"/>
            <a:ext cx="544738" cy="5233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a:stCxn id="155" idx="2"/>
            <a:endCxn id="146" idx="6"/>
          </p:cNvCxnSpPr>
          <p:nvPr/>
        </p:nvCxnSpPr>
        <p:spPr>
          <a:xfrm flipH="1" flipV="1">
            <a:off x="11057675" y="1074041"/>
            <a:ext cx="254557" cy="13799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rot="4922515">
            <a:off x="10928854" y="848821"/>
            <a:ext cx="226310" cy="22631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rot="4922515">
            <a:off x="10257254" y="1807403"/>
            <a:ext cx="315430" cy="31543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a:stCxn id="146" idx="5"/>
            <a:endCxn id="147" idx="1"/>
          </p:cNvCxnSpPr>
          <p:nvPr/>
        </p:nvCxnSpPr>
        <p:spPr>
          <a:xfrm flipH="1">
            <a:off x="10509976" y="1052296"/>
            <a:ext cx="463868" cy="7869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0" name="椭圆 149"/>
          <p:cNvSpPr/>
          <p:nvPr/>
        </p:nvSpPr>
        <p:spPr>
          <a:xfrm rot="4922515">
            <a:off x="11679115" y="1430891"/>
            <a:ext cx="195205" cy="19520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a:stCxn id="150" idx="6"/>
            <a:endCxn id="155" idx="1"/>
          </p:cNvCxnSpPr>
          <p:nvPr/>
        </p:nvCxnSpPr>
        <p:spPr>
          <a:xfrm flipH="1">
            <a:off x="11378964" y="1625156"/>
            <a:ext cx="411266" cy="8461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47" idx="0"/>
            <a:endCxn id="155" idx="3"/>
          </p:cNvCxnSpPr>
          <p:nvPr/>
        </p:nvCxnSpPr>
        <p:spPr>
          <a:xfrm>
            <a:off x="10571165" y="1943283"/>
            <a:ext cx="681640" cy="5456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7" idx="1"/>
            <a:endCxn id="155" idx="5"/>
          </p:cNvCxnSpPr>
          <p:nvPr/>
        </p:nvCxnSpPr>
        <p:spPr>
          <a:xfrm flipV="1">
            <a:off x="11077555" y="2615066"/>
            <a:ext cx="192887" cy="5171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5" name="椭圆 154"/>
          <p:cNvSpPr/>
          <p:nvPr/>
        </p:nvSpPr>
        <p:spPr>
          <a:xfrm rot="4922515">
            <a:off x="11234628" y="2453093"/>
            <a:ext cx="180150" cy="180150"/>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rot="4922515">
            <a:off x="10896235" y="3109426"/>
            <a:ext cx="226310" cy="22631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p:cNvSpPr/>
          <p:nvPr/>
        </p:nvSpPr>
        <p:spPr>
          <a:xfrm rot="4922515">
            <a:off x="11522572" y="145942"/>
            <a:ext cx="315430" cy="31543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8" name="直接连接符 197"/>
          <p:cNvCxnSpPr>
            <a:stCxn id="216" idx="5"/>
          </p:cNvCxnSpPr>
          <p:nvPr/>
        </p:nvCxnSpPr>
        <p:spPr>
          <a:xfrm rot="1714356">
            <a:off x="11654450" y="5020117"/>
            <a:ext cx="391358" cy="8866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a:stCxn id="216" idx="3"/>
            <a:endCxn id="207" idx="0"/>
          </p:cNvCxnSpPr>
          <p:nvPr/>
        </p:nvCxnSpPr>
        <p:spPr>
          <a:xfrm flipH="1">
            <a:off x="10585850" y="4903985"/>
            <a:ext cx="1163932" cy="5724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0" name="直接连接符 199"/>
          <p:cNvCxnSpPr>
            <a:stCxn id="206" idx="6"/>
          </p:cNvCxnSpPr>
          <p:nvPr/>
        </p:nvCxnSpPr>
        <p:spPr>
          <a:xfrm>
            <a:off x="11168666" y="4447798"/>
            <a:ext cx="714762" cy="3522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2" name="直接连接符 201"/>
          <p:cNvCxnSpPr>
            <a:stCxn id="206" idx="4"/>
            <a:endCxn id="207" idx="0"/>
          </p:cNvCxnSpPr>
          <p:nvPr/>
        </p:nvCxnSpPr>
        <p:spPr>
          <a:xfrm flipH="1">
            <a:off x="10585850" y="4510874"/>
            <a:ext cx="368878" cy="965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6" name="椭圆 205"/>
          <p:cNvSpPr/>
          <p:nvPr/>
        </p:nvSpPr>
        <p:spPr>
          <a:xfrm rot="1714356">
            <a:off x="10872444" y="4214652"/>
            <a:ext cx="315430" cy="31543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椭圆 206"/>
          <p:cNvSpPr/>
          <p:nvPr/>
        </p:nvSpPr>
        <p:spPr>
          <a:xfrm rot="1714356">
            <a:off x="10452695" y="5465504"/>
            <a:ext cx="180150" cy="180150"/>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8" name="直接连接符 207"/>
          <p:cNvCxnSpPr>
            <a:stCxn id="157" idx="7"/>
            <a:endCxn id="206" idx="1"/>
          </p:cNvCxnSpPr>
          <p:nvPr/>
        </p:nvCxnSpPr>
        <p:spPr>
          <a:xfrm flipH="1">
            <a:off x="10985557" y="3290746"/>
            <a:ext cx="114153" cy="9303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a:stCxn id="215" idx="2"/>
            <a:endCxn id="207" idx="6"/>
          </p:cNvCxnSpPr>
          <p:nvPr/>
        </p:nvCxnSpPr>
        <p:spPr>
          <a:xfrm flipH="1" flipV="1">
            <a:off x="10621875" y="5598659"/>
            <a:ext cx="1135792" cy="2719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2" name="直接连接符 211"/>
          <p:cNvCxnSpPr>
            <a:stCxn id="206" idx="0"/>
            <a:endCxn id="214" idx="3"/>
          </p:cNvCxnSpPr>
          <p:nvPr/>
        </p:nvCxnSpPr>
        <p:spPr>
          <a:xfrm flipV="1">
            <a:off x="11105590" y="3417076"/>
            <a:ext cx="810516" cy="81678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p:nvPr/>
        </p:nvCxnSpPr>
        <p:spPr>
          <a:xfrm rot="1714356" flipH="1" flipV="1">
            <a:off x="11628645" y="3433589"/>
            <a:ext cx="611661" cy="134425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4" name="椭圆 213"/>
          <p:cNvSpPr/>
          <p:nvPr/>
        </p:nvSpPr>
        <p:spPr>
          <a:xfrm rot="1714356">
            <a:off x="11912430" y="3301528"/>
            <a:ext cx="180150" cy="180150"/>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椭圆 214"/>
          <p:cNvSpPr/>
          <p:nvPr/>
        </p:nvSpPr>
        <p:spPr>
          <a:xfrm rot="1714356">
            <a:off x="11744262" y="5813134"/>
            <a:ext cx="220134" cy="22013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椭圆 215"/>
          <p:cNvSpPr/>
          <p:nvPr/>
        </p:nvSpPr>
        <p:spPr>
          <a:xfrm rot="1714356">
            <a:off x="11745163" y="4758830"/>
            <a:ext cx="226310" cy="22631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a:stCxn id="225" idx="2"/>
            <a:endCxn id="207" idx="5"/>
          </p:cNvCxnSpPr>
          <p:nvPr/>
        </p:nvCxnSpPr>
        <p:spPr>
          <a:xfrm flipH="1" flipV="1">
            <a:off x="10568243" y="5641978"/>
            <a:ext cx="669085" cy="11166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stCxn id="225" idx="7"/>
            <a:endCxn id="215" idx="4"/>
          </p:cNvCxnSpPr>
          <p:nvPr/>
        </p:nvCxnSpPr>
        <p:spPr>
          <a:xfrm flipV="1">
            <a:off x="11527111" y="6019863"/>
            <a:ext cx="274576" cy="769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5" name="椭圆 224"/>
          <p:cNvSpPr/>
          <p:nvPr/>
        </p:nvSpPr>
        <p:spPr>
          <a:xfrm rot="1714356">
            <a:off x="11218120" y="6676319"/>
            <a:ext cx="315430" cy="31543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6" name="直接连接符 235"/>
          <p:cNvCxnSpPr>
            <a:stCxn id="155" idx="7"/>
            <a:endCxn id="214" idx="1"/>
          </p:cNvCxnSpPr>
          <p:nvPr/>
        </p:nvCxnSpPr>
        <p:spPr>
          <a:xfrm>
            <a:off x="11396601" y="2597429"/>
            <a:ext cx="580431" cy="70777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3" name="直接连接符 282"/>
          <p:cNvCxnSpPr>
            <a:stCxn id="214" idx="2"/>
            <a:endCxn id="157" idx="0"/>
          </p:cNvCxnSpPr>
          <p:nvPr/>
        </p:nvCxnSpPr>
        <p:spPr>
          <a:xfrm flipH="1" flipV="1">
            <a:off x="11121455" y="3206915"/>
            <a:ext cx="801945" cy="1416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33" name="图片 332"/>
          <p:cNvPicPr>
            <a:picLocks noChangeAspect="1"/>
          </p:cNvPicPr>
          <p:nvPr/>
        </p:nvPicPr>
        <p:blipFill>
          <a:blip r:embed="rId3" cstate="print"/>
          <a:stretch>
            <a:fillRect/>
          </a:stretch>
        </p:blipFill>
        <p:spPr>
          <a:xfrm>
            <a:off x="4106552" y="1367638"/>
            <a:ext cx="5453559" cy="4501290"/>
          </a:xfrm>
          <a:prstGeom prst="rect">
            <a:avLst/>
          </a:prstGeom>
        </p:spPr>
      </p:pic>
      <p:sp>
        <p:nvSpPr>
          <p:cNvPr id="334" name="矩形 333"/>
          <p:cNvSpPr/>
          <p:nvPr/>
        </p:nvSpPr>
        <p:spPr>
          <a:xfrm>
            <a:off x="1248989" y="2375065"/>
            <a:ext cx="2373332" cy="3323987"/>
          </a:xfrm>
          <a:prstGeom prst="rect">
            <a:avLst/>
          </a:prstGeom>
        </p:spPr>
        <p:txBody>
          <a:bodyPr wrap="square">
            <a:spAutoFit/>
          </a:bodyPr>
          <a:lstStyle/>
          <a:p>
            <a:r>
              <a:rPr lang="en-US" altLang="zh-CN" sz="1400" dirty="0"/>
              <a:t>Chancellor George Osborne said on Monday: "I am determined that we go on making the decisions to reform the British economy and tackle our debts. </a:t>
            </a:r>
          </a:p>
          <a:p>
            <a:endParaRPr lang="en-US" altLang="zh-CN" sz="1400" dirty="0"/>
          </a:p>
          <a:p>
            <a:r>
              <a:rPr lang="en-US" altLang="zh-CN" sz="1400" dirty="0"/>
              <a:t>"Ensuring that we can deliver the best quality infrastructure for Britain and the best value for money for the taxpayer are key parts of our long-term economic plan."</a:t>
            </a:r>
          </a:p>
        </p:txBody>
      </p:sp>
      <p:sp>
        <p:nvSpPr>
          <p:cNvPr id="335" name="文本框 334"/>
          <p:cNvSpPr txBox="1"/>
          <p:nvPr/>
        </p:nvSpPr>
        <p:spPr>
          <a:xfrm>
            <a:off x="1248989" y="1182972"/>
            <a:ext cx="2063690" cy="369332"/>
          </a:xfrm>
          <a:prstGeom prst="rect">
            <a:avLst/>
          </a:prstGeom>
          <a:solidFill>
            <a:srgbClr val="595959"/>
          </a:solidFill>
        </p:spPr>
        <p:txBody>
          <a:bodyPr wrap="square" rtlCol="0">
            <a:spAutoFit/>
          </a:bodyPr>
          <a:lstStyle/>
          <a:p>
            <a:pPr algn="ctr"/>
            <a:r>
              <a:rPr lang="zh-CN" altLang="en-US" dirty="0">
                <a:solidFill>
                  <a:schemeClr val="bg1"/>
                </a:solidFill>
              </a:rPr>
              <a:t>点击输入标题</a:t>
            </a:r>
          </a:p>
        </p:txBody>
      </p:sp>
      <p:sp>
        <p:nvSpPr>
          <p:cNvPr id="336" name="文本框 335"/>
          <p:cNvSpPr txBox="1"/>
          <p:nvPr/>
        </p:nvSpPr>
        <p:spPr>
          <a:xfrm>
            <a:off x="1248989" y="1640519"/>
            <a:ext cx="2180737" cy="646331"/>
          </a:xfrm>
          <a:prstGeom prst="rect">
            <a:avLst/>
          </a:prstGeom>
          <a:noFill/>
        </p:spPr>
        <p:txBody>
          <a:bodyPr wrap="square" rtlCol="0">
            <a:spAutoFit/>
          </a:bodyPr>
          <a:lstStyle/>
          <a:p>
            <a:r>
              <a:rPr lang="zh-CN" altLang="en-US" dirty="0"/>
              <a:t>点击输入文本内容点击输入文本内容</a:t>
            </a: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33"/>
                                        </p:tgtEl>
                                        <p:attrNameLst>
                                          <p:attrName>style.visibility</p:attrName>
                                        </p:attrNameLst>
                                      </p:cBhvr>
                                      <p:to>
                                        <p:strVal val="visible"/>
                                      </p:to>
                                    </p:set>
                                    <p:anim calcmode="lin" valueType="num">
                                      <p:cBhvr>
                                        <p:cTn id="7" dur="500" fill="hold"/>
                                        <p:tgtEl>
                                          <p:spTgt spid="333"/>
                                        </p:tgtEl>
                                        <p:attrNameLst>
                                          <p:attrName>ppt_w</p:attrName>
                                        </p:attrNameLst>
                                      </p:cBhvr>
                                      <p:tavLst>
                                        <p:tav tm="0">
                                          <p:val>
                                            <p:fltVal val="0"/>
                                          </p:val>
                                        </p:tav>
                                        <p:tav tm="100000">
                                          <p:val>
                                            <p:strVal val="#ppt_w"/>
                                          </p:val>
                                        </p:tav>
                                      </p:tavLst>
                                    </p:anim>
                                    <p:anim calcmode="lin" valueType="num">
                                      <p:cBhvr>
                                        <p:cTn id="8" dur="500" fill="hold"/>
                                        <p:tgtEl>
                                          <p:spTgt spid="333"/>
                                        </p:tgtEl>
                                        <p:attrNameLst>
                                          <p:attrName>ppt_h</p:attrName>
                                        </p:attrNameLst>
                                      </p:cBhvr>
                                      <p:tavLst>
                                        <p:tav tm="0">
                                          <p:val>
                                            <p:fltVal val="0"/>
                                          </p:val>
                                        </p:tav>
                                        <p:tav tm="100000">
                                          <p:val>
                                            <p:strVal val="#ppt_h"/>
                                          </p:val>
                                        </p:tav>
                                      </p:tavLst>
                                    </p:anim>
                                    <p:animEffect transition="in" filter="fade">
                                      <p:cBhvr>
                                        <p:cTn id="9" dur="500"/>
                                        <p:tgtEl>
                                          <p:spTgt spid="333"/>
                                        </p:tgtEl>
                                      </p:cBhvr>
                                    </p:animEffect>
                                  </p:childTnLst>
                                </p:cTn>
                              </p:par>
                            </p:childTnLst>
                          </p:cTn>
                        </p:par>
                        <p:par>
                          <p:cTn id="10" fill="hold">
                            <p:stCondLst>
                              <p:cond delay="500"/>
                            </p:stCondLst>
                            <p:childTnLst>
                              <p:par>
                                <p:cTn id="11" presetID="47" presetClass="entr" presetSubtype="0" fill="hold" grpId="0" nodeType="afterEffect">
                                  <p:stCondLst>
                                    <p:cond delay="0"/>
                                  </p:stCondLst>
                                  <p:childTnLst>
                                    <p:set>
                                      <p:cBhvr>
                                        <p:cTn id="12" dur="1" fill="hold">
                                          <p:stCondLst>
                                            <p:cond delay="0"/>
                                          </p:stCondLst>
                                        </p:cTn>
                                        <p:tgtEl>
                                          <p:spTgt spid="335"/>
                                        </p:tgtEl>
                                        <p:attrNameLst>
                                          <p:attrName>style.visibility</p:attrName>
                                        </p:attrNameLst>
                                      </p:cBhvr>
                                      <p:to>
                                        <p:strVal val="visible"/>
                                      </p:to>
                                    </p:set>
                                    <p:animEffect transition="in" filter="fade">
                                      <p:cBhvr>
                                        <p:cTn id="13" dur="1000"/>
                                        <p:tgtEl>
                                          <p:spTgt spid="335"/>
                                        </p:tgtEl>
                                      </p:cBhvr>
                                    </p:animEffect>
                                    <p:anim calcmode="lin" valueType="num">
                                      <p:cBhvr>
                                        <p:cTn id="14" dur="1000" fill="hold"/>
                                        <p:tgtEl>
                                          <p:spTgt spid="335"/>
                                        </p:tgtEl>
                                        <p:attrNameLst>
                                          <p:attrName>ppt_x</p:attrName>
                                        </p:attrNameLst>
                                      </p:cBhvr>
                                      <p:tavLst>
                                        <p:tav tm="0">
                                          <p:val>
                                            <p:strVal val="#ppt_x"/>
                                          </p:val>
                                        </p:tav>
                                        <p:tav tm="100000">
                                          <p:val>
                                            <p:strVal val="#ppt_x"/>
                                          </p:val>
                                        </p:tav>
                                      </p:tavLst>
                                    </p:anim>
                                    <p:anim calcmode="lin" valueType="num">
                                      <p:cBhvr>
                                        <p:cTn id="15" dur="1000" fill="hold"/>
                                        <p:tgtEl>
                                          <p:spTgt spid="335"/>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7" presetClass="entr" presetSubtype="0" fill="hold" grpId="0" nodeType="afterEffect">
                                  <p:stCondLst>
                                    <p:cond delay="0"/>
                                  </p:stCondLst>
                                  <p:childTnLst>
                                    <p:set>
                                      <p:cBhvr>
                                        <p:cTn id="18" dur="1" fill="hold">
                                          <p:stCondLst>
                                            <p:cond delay="0"/>
                                          </p:stCondLst>
                                        </p:cTn>
                                        <p:tgtEl>
                                          <p:spTgt spid="336"/>
                                        </p:tgtEl>
                                        <p:attrNameLst>
                                          <p:attrName>style.visibility</p:attrName>
                                        </p:attrNameLst>
                                      </p:cBhvr>
                                      <p:to>
                                        <p:strVal val="visible"/>
                                      </p:to>
                                    </p:set>
                                    <p:animEffect transition="in" filter="fade">
                                      <p:cBhvr>
                                        <p:cTn id="19" dur="1000"/>
                                        <p:tgtEl>
                                          <p:spTgt spid="336"/>
                                        </p:tgtEl>
                                      </p:cBhvr>
                                    </p:animEffect>
                                    <p:anim calcmode="lin" valueType="num">
                                      <p:cBhvr>
                                        <p:cTn id="20" dur="1000" fill="hold"/>
                                        <p:tgtEl>
                                          <p:spTgt spid="336"/>
                                        </p:tgtEl>
                                        <p:attrNameLst>
                                          <p:attrName>ppt_x</p:attrName>
                                        </p:attrNameLst>
                                      </p:cBhvr>
                                      <p:tavLst>
                                        <p:tav tm="0">
                                          <p:val>
                                            <p:strVal val="#ppt_x"/>
                                          </p:val>
                                        </p:tav>
                                        <p:tav tm="100000">
                                          <p:val>
                                            <p:strVal val="#ppt_x"/>
                                          </p:val>
                                        </p:tav>
                                      </p:tavLst>
                                    </p:anim>
                                    <p:anim calcmode="lin" valueType="num">
                                      <p:cBhvr>
                                        <p:cTn id="21" dur="1000" fill="hold"/>
                                        <p:tgtEl>
                                          <p:spTgt spid="336"/>
                                        </p:tgtEl>
                                        <p:attrNameLst>
                                          <p:attrName>ppt_y</p:attrName>
                                        </p:attrNameLst>
                                      </p:cBhvr>
                                      <p:tavLst>
                                        <p:tav tm="0">
                                          <p:val>
                                            <p:strVal val="#ppt_y-.1"/>
                                          </p:val>
                                        </p:tav>
                                        <p:tav tm="100000">
                                          <p:val>
                                            <p:strVal val="#ppt_y"/>
                                          </p:val>
                                        </p:tav>
                                      </p:tavLst>
                                    </p:anim>
                                  </p:childTnLst>
                                </p:cTn>
                              </p:par>
                            </p:childTnLst>
                          </p:cTn>
                        </p:par>
                        <p:par>
                          <p:cTn id="22" fill="hold">
                            <p:stCondLst>
                              <p:cond delay="2500"/>
                            </p:stCondLst>
                            <p:childTnLst>
                              <p:par>
                                <p:cTn id="23" presetID="47" presetClass="entr" presetSubtype="0" fill="hold" grpId="0" nodeType="afterEffect">
                                  <p:stCondLst>
                                    <p:cond delay="0"/>
                                  </p:stCondLst>
                                  <p:childTnLst>
                                    <p:set>
                                      <p:cBhvr>
                                        <p:cTn id="24" dur="1" fill="hold">
                                          <p:stCondLst>
                                            <p:cond delay="0"/>
                                          </p:stCondLst>
                                        </p:cTn>
                                        <p:tgtEl>
                                          <p:spTgt spid="334"/>
                                        </p:tgtEl>
                                        <p:attrNameLst>
                                          <p:attrName>style.visibility</p:attrName>
                                        </p:attrNameLst>
                                      </p:cBhvr>
                                      <p:to>
                                        <p:strVal val="visible"/>
                                      </p:to>
                                    </p:set>
                                    <p:animEffect transition="in" filter="fade">
                                      <p:cBhvr>
                                        <p:cTn id="25" dur="1000"/>
                                        <p:tgtEl>
                                          <p:spTgt spid="334"/>
                                        </p:tgtEl>
                                      </p:cBhvr>
                                    </p:animEffect>
                                    <p:anim calcmode="lin" valueType="num">
                                      <p:cBhvr>
                                        <p:cTn id="26" dur="1000" fill="hold"/>
                                        <p:tgtEl>
                                          <p:spTgt spid="334"/>
                                        </p:tgtEl>
                                        <p:attrNameLst>
                                          <p:attrName>ppt_x</p:attrName>
                                        </p:attrNameLst>
                                      </p:cBhvr>
                                      <p:tavLst>
                                        <p:tav tm="0">
                                          <p:val>
                                            <p:strVal val="#ppt_x"/>
                                          </p:val>
                                        </p:tav>
                                        <p:tav tm="100000">
                                          <p:val>
                                            <p:strVal val="#ppt_x"/>
                                          </p:val>
                                        </p:tav>
                                      </p:tavLst>
                                    </p:anim>
                                    <p:anim calcmode="lin" valueType="num">
                                      <p:cBhvr>
                                        <p:cTn id="27" dur="1000" fill="hold"/>
                                        <p:tgtEl>
                                          <p:spTgt spid="3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 grpId="0"/>
      <p:bldP spid="335" grpId="0" animBg="1"/>
      <p:bldP spid="336"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cxnSp>
        <p:nvCxnSpPr>
          <p:cNvPr id="137" name="直接连接符 136"/>
          <p:cNvCxnSpPr/>
          <p:nvPr/>
        </p:nvCxnSpPr>
        <p:spPr>
          <a:xfrm>
            <a:off x="7051204" y="1253208"/>
            <a:ext cx="0" cy="2818485"/>
          </a:xfrm>
          <a:prstGeom prst="line">
            <a:avLst/>
          </a:prstGeom>
          <a:ln w="15875">
            <a:solidFill>
              <a:srgbClr val="595959"/>
            </a:solidFill>
          </a:ln>
        </p:spPr>
        <p:style>
          <a:lnRef idx="1">
            <a:schemeClr val="accent1"/>
          </a:lnRef>
          <a:fillRef idx="0">
            <a:schemeClr val="accent1"/>
          </a:fillRef>
          <a:effectRef idx="0">
            <a:schemeClr val="accent1"/>
          </a:effectRef>
          <a:fontRef idx="minor">
            <a:schemeClr val="tx1"/>
          </a:fontRef>
        </p:style>
      </p:cxnSp>
      <p:sp>
        <p:nvSpPr>
          <p:cNvPr id="138" name="文本框 137"/>
          <p:cNvSpPr txBox="1"/>
          <p:nvPr/>
        </p:nvSpPr>
        <p:spPr>
          <a:xfrm>
            <a:off x="4012578" y="1437587"/>
            <a:ext cx="2063690" cy="369332"/>
          </a:xfrm>
          <a:prstGeom prst="rect">
            <a:avLst/>
          </a:prstGeom>
          <a:solidFill>
            <a:srgbClr val="595959"/>
          </a:solidFill>
        </p:spPr>
        <p:txBody>
          <a:bodyPr wrap="square" rtlCol="0">
            <a:spAutoFit/>
          </a:bodyPr>
          <a:lstStyle/>
          <a:p>
            <a:pPr algn="ctr"/>
            <a:r>
              <a:rPr lang="en-US" altLang="zh-CN" dirty="0">
                <a:solidFill>
                  <a:schemeClr val="bg1"/>
                </a:solidFill>
              </a:rPr>
              <a:t>ADD YOUR TEXT</a:t>
            </a:r>
            <a:endParaRPr lang="zh-CN" altLang="en-US" dirty="0">
              <a:solidFill>
                <a:schemeClr val="bg1"/>
              </a:solidFill>
            </a:endParaRPr>
          </a:p>
        </p:txBody>
      </p:sp>
      <p:sp>
        <p:nvSpPr>
          <p:cNvPr id="139" name="文本框 138"/>
          <p:cNvSpPr txBox="1"/>
          <p:nvPr/>
        </p:nvSpPr>
        <p:spPr>
          <a:xfrm>
            <a:off x="3197333" y="2005435"/>
            <a:ext cx="3897747" cy="369332"/>
          </a:xfrm>
          <a:prstGeom prst="rect">
            <a:avLst/>
          </a:prstGeom>
          <a:noFill/>
        </p:spPr>
        <p:txBody>
          <a:bodyPr wrap="square" rtlCol="0">
            <a:spAutoFit/>
          </a:bodyPr>
          <a:lstStyle/>
          <a:p>
            <a:r>
              <a:rPr lang="en-US" altLang="zh-CN" dirty="0"/>
              <a:t>CLICK TO ADD YOUR TITLE HERE</a:t>
            </a:r>
            <a:endParaRPr lang="zh-CN" altLang="en-US" dirty="0"/>
          </a:p>
        </p:txBody>
      </p:sp>
      <p:sp>
        <p:nvSpPr>
          <p:cNvPr id="140" name="文本框 139"/>
          <p:cNvSpPr txBox="1"/>
          <p:nvPr/>
        </p:nvSpPr>
        <p:spPr>
          <a:xfrm>
            <a:off x="3400618" y="2696977"/>
            <a:ext cx="3571495" cy="1661993"/>
          </a:xfrm>
          <a:prstGeom prst="rect">
            <a:avLst/>
          </a:prstGeom>
          <a:noFill/>
        </p:spPr>
        <p:txBody>
          <a:bodyPr wrap="square" rtlCol="0">
            <a:spAutoFit/>
          </a:bodyPr>
          <a:lstStyle/>
          <a:p>
            <a:r>
              <a:rPr lang="en-US" altLang="zh-CN" sz="1400" dirty="0"/>
              <a:t>Happiness is not about being immortal nor having food or rights in one's hand. It’s about having each tiny wish come true, or having something to eat when you are hungry or having someone's love when you need love.</a:t>
            </a:r>
            <a:endParaRPr lang="zh-CN" altLang="en-US" sz="1400" dirty="0"/>
          </a:p>
          <a:p>
            <a:endParaRPr lang="zh-CN" altLang="en-US" dirty="0"/>
          </a:p>
        </p:txBody>
      </p:sp>
      <p:sp>
        <p:nvSpPr>
          <p:cNvPr id="166" name="椭圆 165"/>
          <p:cNvSpPr/>
          <p:nvPr/>
        </p:nvSpPr>
        <p:spPr>
          <a:xfrm rot="11174285">
            <a:off x="1924415" y="5968043"/>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椭圆 166"/>
          <p:cNvSpPr/>
          <p:nvPr/>
        </p:nvSpPr>
        <p:spPr>
          <a:xfrm rot="11174285">
            <a:off x="2964376" y="5614515"/>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p:nvPr/>
        </p:nvSpPr>
        <p:spPr>
          <a:xfrm rot="11174285">
            <a:off x="6165869" y="5811532"/>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p:nvPr/>
        </p:nvSpPr>
        <p:spPr>
          <a:xfrm rot="11174285">
            <a:off x="7410781" y="550133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rot="11174285">
            <a:off x="6970561" y="635779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rot="11174285">
            <a:off x="8261329" y="593364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椭圆 171"/>
          <p:cNvSpPr/>
          <p:nvPr/>
        </p:nvSpPr>
        <p:spPr>
          <a:xfrm rot="11174285">
            <a:off x="10228034" y="5476432"/>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椭圆 172"/>
          <p:cNvSpPr/>
          <p:nvPr/>
        </p:nvSpPr>
        <p:spPr>
          <a:xfrm rot="11174285">
            <a:off x="11859278" y="5669266"/>
            <a:ext cx="156389" cy="156389"/>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rot="11174285">
            <a:off x="11403167" y="6060271"/>
            <a:ext cx="224209" cy="224209"/>
          </a:xfrm>
          <a:prstGeom prst="ellipse">
            <a:avLst/>
          </a:prstGeom>
          <a:solidFill>
            <a:schemeClr val="bg1">
              <a:lumMod val="65000"/>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椭圆 176"/>
          <p:cNvSpPr/>
          <p:nvPr/>
        </p:nvSpPr>
        <p:spPr>
          <a:xfrm rot="11174285">
            <a:off x="9845605" y="6163502"/>
            <a:ext cx="224209" cy="224209"/>
          </a:xfrm>
          <a:prstGeom prst="ellipse">
            <a:avLst/>
          </a:prstGeom>
          <a:solidFill>
            <a:schemeClr val="bg1">
              <a:lumMod val="6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p:cNvSpPr/>
          <p:nvPr/>
        </p:nvSpPr>
        <p:spPr>
          <a:xfrm rot="11174285">
            <a:off x="3727170" y="5560889"/>
            <a:ext cx="223693" cy="223693"/>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rot="11174285">
            <a:off x="826579" y="6718628"/>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椭圆 179"/>
          <p:cNvSpPr/>
          <p:nvPr/>
        </p:nvSpPr>
        <p:spPr>
          <a:xfrm rot="11174285">
            <a:off x="3315532" y="6515763"/>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p:cNvSpPr/>
          <p:nvPr/>
        </p:nvSpPr>
        <p:spPr>
          <a:xfrm rot="11174285">
            <a:off x="8607532" y="6560927"/>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rot="11174285">
            <a:off x="10710575" y="6712396"/>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rot="11174285">
            <a:off x="5767069" y="6391288"/>
            <a:ext cx="182283" cy="182283"/>
          </a:xfrm>
          <a:prstGeom prst="ellipse">
            <a:avLst/>
          </a:prstGeom>
          <a:solidFill>
            <a:schemeClr val="bg1">
              <a:lumMod val="6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椭圆 183"/>
          <p:cNvSpPr/>
          <p:nvPr/>
        </p:nvSpPr>
        <p:spPr>
          <a:xfrm rot="11174285">
            <a:off x="4761815" y="6026488"/>
            <a:ext cx="174108" cy="174108"/>
          </a:xfrm>
          <a:prstGeom prst="ellipse">
            <a:avLst/>
          </a:prstGeom>
          <a:solidFill>
            <a:schemeClr val="bg1">
              <a:lumMod val="6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rot="11174285">
            <a:off x="-122116" y="6484523"/>
            <a:ext cx="224209" cy="224209"/>
          </a:xfrm>
          <a:prstGeom prst="ellipse">
            <a:avLst/>
          </a:prstGeom>
          <a:solidFill>
            <a:schemeClr val="bg1">
              <a:lumMod val="6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6" name="直接连接符 185"/>
          <p:cNvCxnSpPr>
            <a:stCxn id="166" idx="6"/>
            <a:endCxn id="185" idx="2"/>
          </p:cNvCxnSpPr>
          <p:nvPr/>
        </p:nvCxnSpPr>
        <p:spPr>
          <a:xfrm flipH="1">
            <a:off x="101429" y="6039734"/>
            <a:ext cx="1823462" cy="5690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7" name="直接连接符 186"/>
          <p:cNvCxnSpPr>
            <a:stCxn id="166" idx="2"/>
            <a:endCxn id="167" idx="6"/>
          </p:cNvCxnSpPr>
          <p:nvPr/>
        </p:nvCxnSpPr>
        <p:spPr>
          <a:xfrm flipV="1">
            <a:off x="2084801" y="5714438"/>
            <a:ext cx="880239" cy="3427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79" idx="2"/>
            <a:endCxn id="166" idx="0"/>
          </p:cNvCxnSpPr>
          <p:nvPr/>
        </p:nvCxnSpPr>
        <p:spPr>
          <a:xfrm flipV="1">
            <a:off x="979619" y="6128429"/>
            <a:ext cx="1016487" cy="6752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9" name="直接连接符 188"/>
          <p:cNvCxnSpPr>
            <a:stCxn id="174" idx="5"/>
            <a:endCxn id="172" idx="1"/>
          </p:cNvCxnSpPr>
          <p:nvPr/>
        </p:nvCxnSpPr>
        <p:spPr>
          <a:xfrm flipH="1" flipV="1">
            <a:off x="10410325" y="5675950"/>
            <a:ext cx="1034760" cy="4090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0" name="直接连接符 189"/>
          <p:cNvCxnSpPr>
            <a:stCxn id="172" idx="3"/>
            <a:endCxn id="173" idx="4"/>
          </p:cNvCxnSpPr>
          <p:nvPr/>
        </p:nvCxnSpPr>
        <p:spPr>
          <a:xfrm>
            <a:off x="10427552" y="5518350"/>
            <a:ext cx="1518417" cy="1513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77" idx="4"/>
            <a:endCxn id="172" idx="7"/>
          </p:cNvCxnSpPr>
          <p:nvPr/>
        </p:nvCxnSpPr>
        <p:spPr>
          <a:xfrm flipV="1">
            <a:off x="9969890" y="5658723"/>
            <a:ext cx="282835" cy="5054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a:stCxn id="180" idx="4"/>
            <a:endCxn id="167" idx="0"/>
          </p:cNvCxnSpPr>
          <p:nvPr/>
        </p:nvCxnSpPr>
        <p:spPr>
          <a:xfrm flipH="1" flipV="1">
            <a:off x="3064299" y="5838060"/>
            <a:ext cx="336319" cy="6781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a:stCxn id="183" idx="6"/>
            <a:endCxn id="184" idx="1"/>
          </p:cNvCxnSpPr>
          <p:nvPr/>
        </p:nvCxnSpPr>
        <p:spPr>
          <a:xfrm flipH="1" flipV="1">
            <a:off x="4903372" y="6181422"/>
            <a:ext cx="864237" cy="2911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a:stCxn id="171" idx="7"/>
            <a:endCxn id="170" idx="2"/>
          </p:cNvCxnSpPr>
          <p:nvPr/>
        </p:nvCxnSpPr>
        <p:spPr>
          <a:xfrm flipH="1">
            <a:off x="7130947" y="6064428"/>
            <a:ext cx="1148097" cy="3825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a:stCxn id="172" idx="6"/>
            <a:endCxn id="171" idx="3"/>
          </p:cNvCxnSpPr>
          <p:nvPr/>
        </p:nvCxnSpPr>
        <p:spPr>
          <a:xfrm flipH="1">
            <a:off x="8404476" y="5576355"/>
            <a:ext cx="1824222" cy="38736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80" idx="6"/>
            <a:endCxn id="166" idx="1"/>
          </p:cNvCxnSpPr>
          <p:nvPr/>
        </p:nvCxnSpPr>
        <p:spPr>
          <a:xfrm flipH="1" flipV="1">
            <a:off x="2055202" y="6111190"/>
            <a:ext cx="1260784" cy="4729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a:stCxn id="180" idx="3"/>
            <a:endCxn id="178" idx="0"/>
          </p:cNvCxnSpPr>
          <p:nvPr/>
        </p:nvCxnSpPr>
        <p:spPr>
          <a:xfrm flipV="1">
            <a:off x="3452122" y="5783920"/>
            <a:ext cx="374741" cy="7605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8" name="直接连接符 197"/>
          <p:cNvCxnSpPr>
            <a:stCxn id="168" idx="3"/>
            <a:endCxn id="169" idx="6"/>
          </p:cNvCxnSpPr>
          <p:nvPr/>
        </p:nvCxnSpPr>
        <p:spPr>
          <a:xfrm flipV="1">
            <a:off x="6340236" y="5601259"/>
            <a:ext cx="1071209" cy="2469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a:stCxn id="170" idx="4"/>
            <a:endCxn id="169" idx="7"/>
          </p:cNvCxnSpPr>
          <p:nvPr/>
        </p:nvCxnSpPr>
        <p:spPr>
          <a:xfrm flipV="1">
            <a:off x="7059732" y="5683627"/>
            <a:ext cx="375740" cy="6746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0" name="直接连接符 199"/>
          <p:cNvCxnSpPr>
            <a:stCxn id="171" idx="5"/>
            <a:endCxn id="169" idx="2"/>
          </p:cNvCxnSpPr>
          <p:nvPr/>
        </p:nvCxnSpPr>
        <p:spPr>
          <a:xfrm flipH="1" flipV="1">
            <a:off x="7634326" y="5625621"/>
            <a:ext cx="657078" cy="3257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1" name="直接连接符 200"/>
          <p:cNvCxnSpPr>
            <a:stCxn id="177" idx="6"/>
            <a:endCxn id="171" idx="1"/>
          </p:cNvCxnSpPr>
          <p:nvPr/>
        </p:nvCxnSpPr>
        <p:spPr>
          <a:xfrm flipH="1" flipV="1">
            <a:off x="8392116" y="6076788"/>
            <a:ext cx="1454153" cy="1866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2" name="直接连接符 201"/>
          <p:cNvCxnSpPr>
            <a:stCxn id="181" idx="2"/>
            <a:endCxn id="177" idx="7"/>
          </p:cNvCxnSpPr>
          <p:nvPr/>
        </p:nvCxnSpPr>
        <p:spPr>
          <a:xfrm flipV="1">
            <a:off x="8760572" y="6345793"/>
            <a:ext cx="1109724" cy="3002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3" name="直接连接符 202"/>
          <p:cNvCxnSpPr>
            <a:stCxn id="180" idx="2"/>
            <a:endCxn id="184" idx="7"/>
          </p:cNvCxnSpPr>
          <p:nvPr/>
        </p:nvCxnSpPr>
        <p:spPr>
          <a:xfrm flipV="1">
            <a:off x="3468572" y="6168045"/>
            <a:ext cx="1312417" cy="4328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4" name="直接连接符 203"/>
          <p:cNvCxnSpPr>
            <a:stCxn id="179" idx="2"/>
            <a:endCxn id="180" idx="7"/>
          </p:cNvCxnSpPr>
          <p:nvPr/>
        </p:nvCxnSpPr>
        <p:spPr>
          <a:xfrm flipV="1">
            <a:off x="979619" y="6640560"/>
            <a:ext cx="2352817" cy="1631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5" name="直接连接符 204"/>
          <p:cNvCxnSpPr>
            <a:stCxn id="184" idx="5"/>
            <a:endCxn id="178" idx="2"/>
          </p:cNvCxnSpPr>
          <p:nvPr/>
        </p:nvCxnSpPr>
        <p:spPr>
          <a:xfrm flipH="1" flipV="1">
            <a:off x="3950201" y="5684888"/>
            <a:ext cx="844165" cy="3607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6" name="直接连接符 205"/>
          <p:cNvCxnSpPr>
            <a:stCxn id="181" idx="5"/>
            <a:endCxn id="171" idx="0"/>
          </p:cNvCxnSpPr>
          <p:nvPr/>
        </p:nvCxnSpPr>
        <p:spPr>
          <a:xfrm flipH="1" flipV="1">
            <a:off x="8333020" y="6094027"/>
            <a:ext cx="303209" cy="4838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7" name="直接连接符 206"/>
          <p:cNvCxnSpPr/>
          <p:nvPr/>
        </p:nvCxnSpPr>
        <p:spPr>
          <a:xfrm flipH="1" flipV="1">
            <a:off x="7087150" y="6505507"/>
            <a:ext cx="303209" cy="4838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p:nvPr/>
        </p:nvCxnSpPr>
        <p:spPr>
          <a:xfrm flipH="1" flipV="1">
            <a:off x="11544851" y="6265477"/>
            <a:ext cx="401118" cy="6167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9" name="直接连接符 208"/>
          <p:cNvCxnSpPr>
            <a:stCxn id="168" idx="6"/>
            <a:endCxn id="184" idx="3"/>
          </p:cNvCxnSpPr>
          <p:nvPr/>
        </p:nvCxnSpPr>
        <p:spPr>
          <a:xfrm flipH="1">
            <a:off x="4916749" y="5898859"/>
            <a:ext cx="1249700" cy="1601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a:stCxn id="168" idx="0"/>
            <a:endCxn id="183" idx="3"/>
          </p:cNvCxnSpPr>
          <p:nvPr/>
        </p:nvCxnSpPr>
        <p:spPr>
          <a:xfrm flipH="1">
            <a:off x="5929278" y="6006898"/>
            <a:ext cx="323918" cy="4184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a:stCxn id="168" idx="1"/>
            <a:endCxn id="170" idx="5"/>
          </p:cNvCxnSpPr>
          <p:nvPr/>
        </p:nvCxnSpPr>
        <p:spPr>
          <a:xfrm>
            <a:off x="6325181" y="5985899"/>
            <a:ext cx="675455" cy="3896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a:endCxn id="170" idx="7"/>
          </p:cNvCxnSpPr>
          <p:nvPr/>
        </p:nvCxnSpPr>
        <p:spPr>
          <a:xfrm flipV="1">
            <a:off x="5913701" y="6488578"/>
            <a:ext cx="1074575" cy="345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a:stCxn id="183" idx="7"/>
          </p:cNvCxnSpPr>
          <p:nvPr/>
        </p:nvCxnSpPr>
        <p:spPr>
          <a:xfrm flipH="1">
            <a:off x="5015339" y="6539492"/>
            <a:ext cx="771804" cy="5490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6" name="直接连接符 215"/>
          <p:cNvCxnSpPr>
            <a:endCxn id="183" idx="0"/>
          </p:cNvCxnSpPr>
          <p:nvPr/>
        </p:nvCxnSpPr>
        <p:spPr>
          <a:xfrm flipH="1" flipV="1">
            <a:off x="5848307" y="6573031"/>
            <a:ext cx="293809" cy="4777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7" name="直接连接符 216"/>
          <p:cNvCxnSpPr>
            <a:stCxn id="174" idx="7"/>
            <a:endCxn id="177" idx="2"/>
          </p:cNvCxnSpPr>
          <p:nvPr/>
        </p:nvCxnSpPr>
        <p:spPr>
          <a:xfrm flipH="1">
            <a:off x="10069150" y="6242562"/>
            <a:ext cx="1358708" cy="452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9" name="直接连接符 218"/>
          <p:cNvCxnSpPr>
            <a:stCxn id="174" idx="0"/>
            <a:endCxn id="182" idx="2"/>
          </p:cNvCxnSpPr>
          <p:nvPr/>
        </p:nvCxnSpPr>
        <p:spPr>
          <a:xfrm flipH="1">
            <a:off x="10863615" y="6283816"/>
            <a:ext cx="639475" cy="5136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0" name="直接连接符 219"/>
          <p:cNvCxnSpPr>
            <a:stCxn id="177" idx="1"/>
            <a:endCxn id="182" idx="6"/>
          </p:cNvCxnSpPr>
          <p:nvPr/>
        </p:nvCxnSpPr>
        <p:spPr>
          <a:xfrm>
            <a:off x="10027896" y="6363020"/>
            <a:ext cx="683133" cy="41778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2" name="直接连接符 221"/>
          <p:cNvCxnSpPr>
            <a:stCxn id="171" idx="0"/>
          </p:cNvCxnSpPr>
          <p:nvPr/>
        </p:nvCxnSpPr>
        <p:spPr>
          <a:xfrm flipH="1">
            <a:off x="7835583" y="6094027"/>
            <a:ext cx="497437" cy="89528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3" name="直接连接符 222"/>
          <p:cNvCxnSpPr>
            <a:stCxn id="181" idx="0"/>
          </p:cNvCxnSpPr>
          <p:nvPr/>
        </p:nvCxnSpPr>
        <p:spPr>
          <a:xfrm>
            <a:off x="8675940" y="6713967"/>
            <a:ext cx="141924" cy="3368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4" name="直接连接符 223"/>
          <p:cNvCxnSpPr>
            <a:stCxn id="173" idx="0"/>
            <a:endCxn id="174" idx="3"/>
          </p:cNvCxnSpPr>
          <p:nvPr/>
        </p:nvCxnSpPr>
        <p:spPr>
          <a:xfrm flipH="1">
            <a:off x="11602685" y="5825192"/>
            <a:ext cx="326290" cy="2769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5" name="直接连接符 224"/>
          <p:cNvCxnSpPr>
            <a:stCxn id="173" idx="1"/>
          </p:cNvCxnSpPr>
          <p:nvPr/>
        </p:nvCxnSpPr>
        <p:spPr>
          <a:xfrm>
            <a:off x="11986429" y="5808433"/>
            <a:ext cx="419791" cy="3289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a:endCxn id="184" idx="0"/>
          </p:cNvCxnSpPr>
          <p:nvPr/>
        </p:nvCxnSpPr>
        <p:spPr>
          <a:xfrm flipV="1">
            <a:off x="4574971" y="6200081"/>
            <a:ext cx="264439" cy="8884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8" name="直接连接符 227"/>
          <p:cNvCxnSpPr>
            <a:stCxn id="167" idx="3"/>
            <a:endCxn id="178" idx="6"/>
          </p:cNvCxnSpPr>
          <p:nvPr/>
        </p:nvCxnSpPr>
        <p:spPr>
          <a:xfrm>
            <a:off x="3163894" y="5656433"/>
            <a:ext cx="563938" cy="41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0" name="直接连接符 229"/>
          <p:cNvCxnSpPr>
            <a:endCxn id="185" idx="1"/>
          </p:cNvCxnSpPr>
          <p:nvPr/>
        </p:nvCxnSpPr>
        <p:spPr>
          <a:xfrm flipH="1" flipV="1">
            <a:off x="60175" y="6684041"/>
            <a:ext cx="168425" cy="3667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3256368" y="1168371"/>
            <a:ext cx="3794624" cy="3049595"/>
          </a:xfrm>
          <a:prstGeom prst="rect">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7" name="直接连接符 116"/>
          <p:cNvCxnSpPr>
            <a:endCxn id="119" idx="3"/>
          </p:cNvCxnSpPr>
          <p:nvPr/>
        </p:nvCxnSpPr>
        <p:spPr>
          <a:xfrm flipV="1">
            <a:off x="3318306" y="1253208"/>
            <a:ext cx="866026" cy="9790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9" name="椭圆 118"/>
          <p:cNvSpPr/>
          <p:nvPr/>
        </p:nvSpPr>
        <p:spPr>
          <a:xfrm>
            <a:off x="4139878" y="994112"/>
            <a:ext cx="303550" cy="303550"/>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a:stCxn id="164" idx="1"/>
          </p:cNvCxnSpPr>
          <p:nvPr/>
        </p:nvCxnSpPr>
        <p:spPr>
          <a:xfrm flipH="1" flipV="1">
            <a:off x="839005" y="555585"/>
            <a:ext cx="1665780" cy="17640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9" name="椭圆 128"/>
          <p:cNvSpPr/>
          <p:nvPr/>
        </p:nvSpPr>
        <p:spPr>
          <a:xfrm>
            <a:off x="715405" y="435596"/>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a:stCxn id="132" idx="7"/>
          </p:cNvCxnSpPr>
          <p:nvPr/>
        </p:nvCxnSpPr>
        <p:spPr>
          <a:xfrm flipV="1">
            <a:off x="2012106" y="3323233"/>
            <a:ext cx="576765" cy="60823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2" name="椭圆 131"/>
          <p:cNvSpPr/>
          <p:nvPr/>
        </p:nvSpPr>
        <p:spPr>
          <a:xfrm>
            <a:off x="1927161" y="3916897"/>
            <a:ext cx="99519" cy="9951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61361" y="3331182"/>
            <a:ext cx="1263167" cy="1593869"/>
            <a:chOff x="3261361" y="3331182"/>
            <a:chExt cx="1263167" cy="1593869"/>
          </a:xfrm>
        </p:grpSpPr>
        <p:cxnSp>
          <p:nvCxnSpPr>
            <p:cNvPr id="135" name="直接连接符 134"/>
            <p:cNvCxnSpPr>
              <a:stCxn id="142" idx="0"/>
            </p:cNvCxnSpPr>
            <p:nvPr/>
          </p:nvCxnSpPr>
          <p:spPr>
            <a:xfrm flipH="1" flipV="1">
              <a:off x="3261361" y="3331182"/>
              <a:ext cx="944863" cy="95726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41" name="组合 140"/>
            <p:cNvGrpSpPr/>
            <p:nvPr/>
          </p:nvGrpSpPr>
          <p:grpSpPr>
            <a:xfrm>
              <a:off x="3887920" y="4288443"/>
              <a:ext cx="636608" cy="636608"/>
              <a:chOff x="3887920" y="4288443"/>
              <a:chExt cx="636608" cy="636608"/>
            </a:xfrm>
          </p:grpSpPr>
          <p:sp>
            <p:nvSpPr>
              <p:cNvPr id="142" name="椭圆 141"/>
              <p:cNvSpPr/>
              <p:nvPr/>
            </p:nvSpPr>
            <p:spPr>
              <a:xfrm>
                <a:off x="3887920" y="4288443"/>
                <a:ext cx="636608" cy="636608"/>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Warning"/>
              <p:cNvSpPr>
                <a:spLocks noEditPoints="1"/>
              </p:cNvSpPr>
              <p:nvPr/>
            </p:nvSpPr>
            <p:spPr bwMode="auto">
              <a:xfrm>
                <a:off x="3981548" y="4355037"/>
                <a:ext cx="449352" cy="425192"/>
              </a:xfrm>
              <a:custGeom>
                <a:avLst/>
                <a:gdLst>
                  <a:gd name="T0" fmla="*/ 199 w 400"/>
                  <a:gd name="T1" fmla="*/ 0 h 380"/>
                  <a:gd name="T2" fmla="*/ 158 w 400"/>
                  <a:gd name="T3" fmla="*/ 25 h 380"/>
                  <a:gd name="T4" fmla="*/ 158 w 400"/>
                  <a:gd name="T5" fmla="*/ 25 h 380"/>
                  <a:gd name="T6" fmla="*/ 7 w 400"/>
                  <a:gd name="T7" fmla="*/ 310 h 380"/>
                  <a:gd name="T8" fmla="*/ 7 w 400"/>
                  <a:gd name="T9" fmla="*/ 310 h 380"/>
                  <a:gd name="T10" fmla="*/ 7 w 400"/>
                  <a:gd name="T11" fmla="*/ 311 h 380"/>
                  <a:gd name="T12" fmla="*/ 10 w 400"/>
                  <a:gd name="T13" fmla="*/ 357 h 380"/>
                  <a:gd name="T14" fmla="*/ 49 w 400"/>
                  <a:gd name="T15" fmla="*/ 380 h 380"/>
                  <a:gd name="T16" fmla="*/ 350 w 400"/>
                  <a:gd name="T17" fmla="*/ 380 h 380"/>
                  <a:gd name="T18" fmla="*/ 391 w 400"/>
                  <a:gd name="T19" fmla="*/ 357 h 380"/>
                  <a:gd name="T20" fmla="*/ 392 w 400"/>
                  <a:gd name="T21" fmla="*/ 311 h 380"/>
                  <a:gd name="T22" fmla="*/ 242 w 400"/>
                  <a:gd name="T23" fmla="*/ 25 h 380"/>
                  <a:gd name="T24" fmla="*/ 242 w 400"/>
                  <a:gd name="T25" fmla="*/ 25 h 380"/>
                  <a:gd name="T26" fmla="*/ 242 w 400"/>
                  <a:gd name="T27" fmla="*/ 25 h 380"/>
                  <a:gd name="T28" fmla="*/ 199 w 400"/>
                  <a:gd name="T29" fmla="*/ 0 h 380"/>
                  <a:gd name="T30" fmla="*/ 199 w 400"/>
                  <a:gd name="T31" fmla="*/ 17 h 380"/>
                  <a:gd name="T32" fmla="*/ 226 w 400"/>
                  <a:gd name="T33" fmla="*/ 34 h 380"/>
                  <a:gd name="T34" fmla="*/ 376 w 400"/>
                  <a:gd name="T35" fmla="*/ 318 h 380"/>
                  <a:gd name="T36" fmla="*/ 376 w 400"/>
                  <a:gd name="T37" fmla="*/ 348 h 380"/>
                  <a:gd name="T38" fmla="*/ 350 w 400"/>
                  <a:gd name="T39" fmla="*/ 363 h 380"/>
                  <a:gd name="T40" fmla="*/ 49 w 400"/>
                  <a:gd name="T41" fmla="*/ 363 h 380"/>
                  <a:gd name="T42" fmla="*/ 23 w 400"/>
                  <a:gd name="T43" fmla="*/ 346 h 380"/>
                  <a:gd name="T44" fmla="*/ 23 w 400"/>
                  <a:gd name="T45" fmla="*/ 318 h 380"/>
                  <a:gd name="T46" fmla="*/ 174 w 400"/>
                  <a:gd name="T47" fmla="*/ 33 h 380"/>
                  <a:gd name="T48" fmla="*/ 199 w 400"/>
                  <a:gd name="T49" fmla="*/ 17 h 380"/>
                  <a:gd name="T50" fmla="*/ 183 w 400"/>
                  <a:gd name="T51" fmla="*/ 81 h 380"/>
                  <a:gd name="T52" fmla="*/ 167 w 400"/>
                  <a:gd name="T53" fmla="*/ 88 h 380"/>
                  <a:gd name="T54" fmla="*/ 163 w 400"/>
                  <a:gd name="T55" fmla="*/ 103 h 380"/>
                  <a:gd name="T56" fmla="*/ 170 w 400"/>
                  <a:gd name="T57" fmla="*/ 228 h 380"/>
                  <a:gd name="T58" fmla="*/ 177 w 400"/>
                  <a:gd name="T59" fmla="*/ 243 h 380"/>
                  <a:gd name="T60" fmla="*/ 191 w 400"/>
                  <a:gd name="T61" fmla="*/ 247 h 380"/>
                  <a:gd name="T62" fmla="*/ 208 w 400"/>
                  <a:gd name="T63" fmla="*/ 247 h 380"/>
                  <a:gd name="T64" fmla="*/ 222 w 400"/>
                  <a:gd name="T65" fmla="*/ 243 h 380"/>
                  <a:gd name="T66" fmla="*/ 229 w 400"/>
                  <a:gd name="T67" fmla="*/ 228 h 380"/>
                  <a:gd name="T68" fmla="*/ 236 w 400"/>
                  <a:gd name="T69" fmla="*/ 107 h 380"/>
                  <a:gd name="T70" fmla="*/ 236 w 400"/>
                  <a:gd name="T71" fmla="*/ 100 h 380"/>
                  <a:gd name="T72" fmla="*/ 232 w 400"/>
                  <a:gd name="T73" fmla="*/ 88 h 380"/>
                  <a:gd name="T74" fmla="*/ 216 w 400"/>
                  <a:gd name="T75" fmla="*/ 81 h 380"/>
                  <a:gd name="T76" fmla="*/ 183 w 400"/>
                  <a:gd name="T77" fmla="*/ 81 h 380"/>
                  <a:gd name="T78" fmla="*/ 218 w 400"/>
                  <a:gd name="T79" fmla="*/ 102 h 380"/>
                  <a:gd name="T80" fmla="*/ 211 w 400"/>
                  <a:gd name="T81" fmla="*/ 227 h 380"/>
                  <a:gd name="T82" fmla="*/ 208 w 400"/>
                  <a:gd name="T83" fmla="*/ 230 h 380"/>
                  <a:gd name="T84" fmla="*/ 191 w 400"/>
                  <a:gd name="T85" fmla="*/ 230 h 380"/>
                  <a:gd name="T86" fmla="*/ 187 w 400"/>
                  <a:gd name="T87" fmla="*/ 227 h 380"/>
                  <a:gd name="T88" fmla="*/ 181 w 400"/>
                  <a:gd name="T89" fmla="*/ 102 h 380"/>
                  <a:gd name="T90" fmla="*/ 183 w 400"/>
                  <a:gd name="T91" fmla="*/ 99 h 380"/>
                  <a:gd name="T92" fmla="*/ 216 w 400"/>
                  <a:gd name="T93" fmla="*/ 99 h 380"/>
                  <a:gd name="T94" fmla="*/ 218 w 400"/>
                  <a:gd name="T95" fmla="*/ 102 h 380"/>
                  <a:gd name="T96" fmla="*/ 200 w 400"/>
                  <a:gd name="T97" fmla="*/ 257 h 380"/>
                  <a:gd name="T98" fmla="*/ 160 w 400"/>
                  <a:gd name="T99" fmla="*/ 298 h 380"/>
                  <a:gd name="T100" fmla="*/ 200 w 400"/>
                  <a:gd name="T101" fmla="*/ 338 h 380"/>
                  <a:gd name="T102" fmla="*/ 240 w 400"/>
                  <a:gd name="T103" fmla="*/ 298 h 380"/>
                  <a:gd name="T104" fmla="*/ 200 w 400"/>
                  <a:gd name="T105" fmla="*/ 257 h 380"/>
                  <a:gd name="T106" fmla="*/ 200 w 400"/>
                  <a:gd name="T107" fmla="*/ 275 h 380"/>
                  <a:gd name="T108" fmla="*/ 222 w 400"/>
                  <a:gd name="T109" fmla="*/ 298 h 380"/>
                  <a:gd name="T110" fmla="*/ 200 w 400"/>
                  <a:gd name="T111" fmla="*/ 320 h 380"/>
                  <a:gd name="T112" fmla="*/ 178 w 400"/>
                  <a:gd name="T113" fmla="*/ 298 h 380"/>
                  <a:gd name="T114" fmla="*/ 200 w 400"/>
                  <a:gd name="T115" fmla="*/ 275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00" h="380">
                    <a:moveTo>
                      <a:pt x="199" y="0"/>
                    </a:moveTo>
                    <a:cubicBezTo>
                      <a:pt x="182" y="0"/>
                      <a:pt x="166" y="9"/>
                      <a:pt x="158" y="25"/>
                    </a:cubicBezTo>
                    <a:lnTo>
                      <a:pt x="158" y="25"/>
                    </a:lnTo>
                    <a:lnTo>
                      <a:pt x="7" y="310"/>
                    </a:lnTo>
                    <a:lnTo>
                      <a:pt x="7" y="310"/>
                    </a:lnTo>
                    <a:lnTo>
                      <a:pt x="7" y="311"/>
                    </a:lnTo>
                    <a:cubicBezTo>
                      <a:pt x="0" y="325"/>
                      <a:pt x="1" y="343"/>
                      <a:pt x="10" y="357"/>
                    </a:cubicBezTo>
                    <a:cubicBezTo>
                      <a:pt x="21" y="373"/>
                      <a:pt x="35" y="380"/>
                      <a:pt x="49" y="380"/>
                    </a:cubicBezTo>
                    <a:lnTo>
                      <a:pt x="350" y="380"/>
                    </a:lnTo>
                    <a:cubicBezTo>
                      <a:pt x="367" y="380"/>
                      <a:pt x="382" y="371"/>
                      <a:pt x="391" y="357"/>
                    </a:cubicBezTo>
                    <a:cubicBezTo>
                      <a:pt x="400" y="343"/>
                      <a:pt x="399" y="325"/>
                      <a:pt x="392" y="311"/>
                    </a:cubicBezTo>
                    <a:cubicBezTo>
                      <a:pt x="340" y="211"/>
                      <a:pt x="287" y="110"/>
                      <a:pt x="242" y="25"/>
                    </a:cubicBezTo>
                    <a:lnTo>
                      <a:pt x="242" y="25"/>
                    </a:lnTo>
                    <a:lnTo>
                      <a:pt x="242" y="25"/>
                    </a:lnTo>
                    <a:cubicBezTo>
                      <a:pt x="233" y="9"/>
                      <a:pt x="217" y="0"/>
                      <a:pt x="199" y="0"/>
                    </a:cubicBezTo>
                    <a:close/>
                    <a:moveTo>
                      <a:pt x="199" y="17"/>
                    </a:moveTo>
                    <a:cubicBezTo>
                      <a:pt x="210" y="17"/>
                      <a:pt x="221" y="24"/>
                      <a:pt x="226" y="34"/>
                    </a:cubicBezTo>
                    <a:cubicBezTo>
                      <a:pt x="276" y="129"/>
                      <a:pt x="326" y="223"/>
                      <a:pt x="376" y="318"/>
                    </a:cubicBezTo>
                    <a:cubicBezTo>
                      <a:pt x="383" y="332"/>
                      <a:pt x="380" y="340"/>
                      <a:pt x="376" y="348"/>
                    </a:cubicBezTo>
                    <a:cubicBezTo>
                      <a:pt x="370" y="356"/>
                      <a:pt x="360" y="363"/>
                      <a:pt x="350" y="363"/>
                    </a:cubicBezTo>
                    <a:lnTo>
                      <a:pt x="49" y="363"/>
                    </a:lnTo>
                    <a:cubicBezTo>
                      <a:pt x="35" y="362"/>
                      <a:pt x="28" y="353"/>
                      <a:pt x="23" y="346"/>
                    </a:cubicBezTo>
                    <a:cubicBezTo>
                      <a:pt x="19" y="340"/>
                      <a:pt x="19" y="327"/>
                      <a:pt x="23" y="318"/>
                    </a:cubicBezTo>
                    <a:lnTo>
                      <a:pt x="174" y="33"/>
                    </a:lnTo>
                    <a:cubicBezTo>
                      <a:pt x="179" y="23"/>
                      <a:pt x="189" y="17"/>
                      <a:pt x="199" y="17"/>
                    </a:cubicBezTo>
                    <a:close/>
                    <a:moveTo>
                      <a:pt x="183" y="81"/>
                    </a:moveTo>
                    <a:cubicBezTo>
                      <a:pt x="176" y="81"/>
                      <a:pt x="170" y="84"/>
                      <a:pt x="167" y="88"/>
                    </a:cubicBezTo>
                    <a:cubicBezTo>
                      <a:pt x="164" y="93"/>
                      <a:pt x="163" y="95"/>
                      <a:pt x="163" y="103"/>
                    </a:cubicBezTo>
                    <a:lnTo>
                      <a:pt x="170" y="228"/>
                    </a:lnTo>
                    <a:cubicBezTo>
                      <a:pt x="170" y="234"/>
                      <a:pt x="173" y="240"/>
                      <a:pt x="177" y="243"/>
                    </a:cubicBezTo>
                    <a:cubicBezTo>
                      <a:pt x="181" y="247"/>
                      <a:pt x="186" y="247"/>
                      <a:pt x="191" y="247"/>
                    </a:cubicBezTo>
                    <a:lnTo>
                      <a:pt x="208" y="247"/>
                    </a:lnTo>
                    <a:cubicBezTo>
                      <a:pt x="212" y="247"/>
                      <a:pt x="218" y="247"/>
                      <a:pt x="222" y="243"/>
                    </a:cubicBezTo>
                    <a:cubicBezTo>
                      <a:pt x="226" y="239"/>
                      <a:pt x="228" y="236"/>
                      <a:pt x="229" y="228"/>
                    </a:cubicBezTo>
                    <a:lnTo>
                      <a:pt x="236" y="107"/>
                    </a:lnTo>
                    <a:lnTo>
                      <a:pt x="236" y="100"/>
                    </a:lnTo>
                    <a:cubicBezTo>
                      <a:pt x="236" y="97"/>
                      <a:pt x="236" y="92"/>
                      <a:pt x="232" y="88"/>
                    </a:cubicBezTo>
                    <a:cubicBezTo>
                      <a:pt x="229" y="84"/>
                      <a:pt x="223" y="81"/>
                      <a:pt x="216" y="81"/>
                    </a:cubicBezTo>
                    <a:lnTo>
                      <a:pt x="183" y="81"/>
                    </a:lnTo>
                    <a:close/>
                    <a:moveTo>
                      <a:pt x="218" y="102"/>
                    </a:moveTo>
                    <a:cubicBezTo>
                      <a:pt x="216" y="144"/>
                      <a:pt x="214" y="185"/>
                      <a:pt x="211" y="227"/>
                    </a:cubicBezTo>
                    <a:cubicBezTo>
                      <a:pt x="211" y="230"/>
                      <a:pt x="211" y="230"/>
                      <a:pt x="208" y="230"/>
                    </a:cubicBezTo>
                    <a:lnTo>
                      <a:pt x="191" y="230"/>
                    </a:lnTo>
                    <a:cubicBezTo>
                      <a:pt x="187" y="230"/>
                      <a:pt x="188" y="229"/>
                      <a:pt x="187" y="227"/>
                    </a:cubicBezTo>
                    <a:cubicBezTo>
                      <a:pt x="187" y="227"/>
                      <a:pt x="181" y="103"/>
                      <a:pt x="181" y="102"/>
                    </a:cubicBezTo>
                    <a:cubicBezTo>
                      <a:pt x="181" y="100"/>
                      <a:pt x="181" y="99"/>
                      <a:pt x="183" y="99"/>
                    </a:cubicBezTo>
                    <a:lnTo>
                      <a:pt x="216" y="99"/>
                    </a:lnTo>
                    <a:cubicBezTo>
                      <a:pt x="219" y="99"/>
                      <a:pt x="218" y="100"/>
                      <a:pt x="218" y="102"/>
                    </a:cubicBezTo>
                    <a:close/>
                    <a:moveTo>
                      <a:pt x="200" y="257"/>
                    </a:moveTo>
                    <a:cubicBezTo>
                      <a:pt x="177" y="257"/>
                      <a:pt x="160" y="276"/>
                      <a:pt x="160" y="298"/>
                    </a:cubicBezTo>
                    <a:cubicBezTo>
                      <a:pt x="160" y="320"/>
                      <a:pt x="178" y="338"/>
                      <a:pt x="200" y="338"/>
                    </a:cubicBezTo>
                    <a:cubicBezTo>
                      <a:pt x="221" y="338"/>
                      <a:pt x="240" y="320"/>
                      <a:pt x="240" y="298"/>
                    </a:cubicBezTo>
                    <a:cubicBezTo>
                      <a:pt x="240" y="276"/>
                      <a:pt x="222" y="257"/>
                      <a:pt x="200" y="257"/>
                    </a:cubicBezTo>
                    <a:close/>
                    <a:moveTo>
                      <a:pt x="200" y="275"/>
                    </a:moveTo>
                    <a:cubicBezTo>
                      <a:pt x="212" y="275"/>
                      <a:pt x="222" y="285"/>
                      <a:pt x="222" y="298"/>
                    </a:cubicBezTo>
                    <a:cubicBezTo>
                      <a:pt x="222" y="309"/>
                      <a:pt x="211" y="320"/>
                      <a:pt x="200" y="320"/>
                    </a:cubicBezTo>
                    <a:cubicBezTo>
                      <a:pt x="187" y="320"/>
                      <a:pt x="178" y="311"/>
                      <a:pt x="178" y="298"/>
                    </a:cubicBezTo>
                    <a:cubicBezTo>
                      <a:pt x="178" y="285"/>
                      <a:pt x="187" y="275"/>
                      <a:pt x="200" y="275"/>
                    </a:cubicBezTo>
                    <a:close/>
                  </a:path>
                </a:pathLst>
              </a:custGeom>
              <a:solidFill>
                <a:schemeClr val="bg1"/>
              </a:solidFill>
              <a:ln w="0">
                <a:noFill/>
                <a:prstDash val="solid"/>
                <a:round/>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dirty="0">
                  <a:solidFill>
                    <a:srgbClr val="262626"/>
                  </a:solidFill>
                  <a:latin typeface="Calibri" panose="020F0502020204030204" pitchFamily="34" charset="0"/>
                  <a:cs typeface="Calibri" panose="020F0502020204030204" pitchFamily="34" charset="0"/>
                </a:endParaRPr>
              </a:p>
            </p:txBody>
          </p:sp>
        </p:grpSp>
      </p:grpSp>
      <p:grpSp>
        <p:nvGrpSpPr>
          <p:cNvPr id="5" name="组合 4"/>
          <p:cNvGrpSpPr/>
          <p:nvPr/>
        </p:nvGrpSpPr>
        <p:grpSpPr>
          <a:xfrm>
            <a:off x="3421453" y="3236258"/>
            <a:ext cx="2879057" cy="1688793"/>
            <a:chOff x="3421453" y="3236258"/>
            <a:chExt cx="2879057" cy="1688793"/>
          </a:xfrm>
        </p:grpSpPr>
        <p:cxnSp>
          <p:nvCxnSpPr>
            <p:cNvPr id="136" name="直接连接符 135"/>
            <p:cNvCxnSpPr>
              <a:endCxn id="164" idx="5"/>
            </p:cNvCxnSpPr>
            <p:nvPr/>
          </p:nvCxnSpPr>
          <p:spPr>
            <a:xfrm flipH="1" flipV="1">
              <a:off x="3421453" y="3236258"/>
              <a:ext cx="2512185" cy="106638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44" name="组合 143"/>
            <p:cNvGrpSpPr/>
            <p:nvPr/>
          </p:nvGrpSpPr>
          <p:grpSpPr>
            <a:xfrm>
              <a:off x="5663902" y="4288443"/>
              <a:ext cx="636608" cy="636608"/>
              <a:chOff x="5663902" y="4288443"/>
              <a:chExt cx="636608" cy="636608"/>
            </a:xfrm>
          </p:grpSpPr>
          <p:sp>
            <p:nvSpPr>
              <p:cNvPr id="145" name="椭圆 144"/>
              <p:cNvSpPr/>
              <p:nvPr/>
            </p:nvSpPr>
            <p:spPr>
              <a:xfrm>
                <a:off x="5663902" y="4288443"/>
                <a:ext cx="636608" cy="636608"/>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Synchronize"/>
              <p:cNvSpPr>
                <a:spLocks noChangeAspect="1" noEditPoints="1"/>
              </p:cNvSpPr>
              <p:nvPr/>
            </p:nvSpPr>
            <p:spPr bwMode="auto">
              <a:xfrm>
                <a:off x="5808729" y="4420131"/>
                <a:ext cx="371822" cy="371822"/>
              </a:xfrm>
              <a:custGeom>
                <a:avLst/>
                <a:gdLst>
                  <a:gd name="T0" fmla="*/ 42 w 395"/>
                  <a:gd name="T1" fmla="*/ 0 h 393"/>
                  <a:gd name="T2" fmla="*/ 36 w 395"/>
                  <a:gd name="T3" fmla="*/ 15 h 393"/>
                  <a:gd name="T4" fmla="*/ 69 w 395"/>
                  <a:gd name="T5" fmla="*/ 47 h 393"/>
                  <a:gd name="T6" fmla="*/ 0 w 395"/>
                  <a:gd name="T7" fmla="*/ 196 h 393"/>
                  <a:gd name="T8" fmla="*/ 165 w 395"/>
                  <a:gd name="T9" fmla="*/ 389 h 393"/>
                  <a:gd name="T10" fmla="*/ 175 w 395"/>
                  <a:gd name="T11" fmla="*/ 380 h 393"/>
                  <a:gd name="T12" fmla="*/ 175 w 395"/>
                  <a:gd name="T13" fmla="*/ 302 h 393"/>
                  <a:gd name="T14" fmla="*/ 168 w 395"/>
                  <a:gd name="T15" fmla="*/ 294 h 393"/>
                  <a:gd name="T16" fmla="*/ 94 w 395"/>
                  <a:gd name="T17" fmla="*/ 196 h 393"/>
                  <a:gd name="T18" fmla="*/ 135 w 395"/>
                  <a:gd name="T19" fmla="*/ 114 h 393"/>
                  <a:gd name="T20" fmla="*/ 188 w 395"/>
                  <a:gd name="T21" fmla="*/ 167 h 393"/>
                  <a:gd name="T22" fmla="*/ 203 w 395"/>
                  <a:gd name="T23" fmla="*/ 161 h 393"/>
                  <a:gd name="T24" fmla="*/ 203 w 395"/>
                  <a:gd name="T25" fmla="*/ 9 h 393"/>
                  <a:gd name="T26" fmla="*/ 194 w 395"/>
                  <a:gd name="T27" fmla="*/ 0 h 393"/>
                  <a:gd name="T28" fmla="*/ 42 w 395"/>
                  <a:gd name="T29" fmla="*/ 0 h 393"/>
                  <a:gd name="T30" fmla="*/ 221 w 395"/>
                  <a:gd name="T31" fmla="*/ 12 h 393"/>
                  <a:gd name="T32" fmla="*/ 221 w 395"/>
                  <a:gd name="T33" fmla="*/ 90 h 393"/>
                  <a:gd name="T34" fmla="*/ 227 w 395"/>
                  <a:gd name="T35" fmla="*/ 99 h 393"/>
                  <a:gd name="T36" fmla="*/ 302 w 395"/>
                  <a:gd name="T37" fmla="*/ 197 h 393"/>
                  <a:gd name="T38" fmla="*/ 260 w 395"/>
                  <a:gd name="T39" fmla="*/ 279 h 393"/>
                  <a:gd name="T40" fmla="*/ 207 w 395"/>
                  <a:gd name="T41" fmla="*/ 226 h 393"/>
                  <a:gd name="T42" fmla="*/ 192 w 395"/>
                  <a:gd name="T43" fmla="*/ 232 h 393"/>
                  <a:gd name="T44" fmla="*/ 192 w 395"/>
                  <a:gd name="T45" fmla="*/ 384 h 393"/>
                  <a:gd name="T46" fmla="*/ 201 w 395"/>
                  <a:gd name="T47" fmla="*/ 393 h 393"/>
                  <a:gd name="T48" fmla="*/ 353 w 395"/>
                  <a:gd name="T49" fmla="*/ 393 h 393"/>
                  <a:gd name="T50" fmla="*/ 359 w 395"/>
                  <a:gd name="T51" fmla="*/ 378 h 393"/>
                  <a:gd name="T52" fmla="*/ 327 w 395"/>
                  <a:gd name="T53" fmla="*/ 345 h 393"/>
                  <a:gd name="T54" fmla="*/ 395 w 395"/>
                  <a:gd name="T55" fmla="*/ 197 h 393"/>
                  <a:gd name="T56" fmla="*/ 231 w 395"/>
                  <a:gd name="T57" fmla="*/ 4 h 393"/>
                  <a:gd name="T58" fmla="*/ 221 w 395"/>
                  <a:gd name="T59" fmla="*/ 12 h 393"/>
                  <a:gd name="T60" fmla="*/ 64 w 395"/>
                  <a:gd name="T61" fmla="*/ 17 h 393"/>
                  <a:gd name="T62" fmla="*/ 186 w 395"/>
                  <a:gd name="T63" fmla="*/ 17 h 393"/>
                  <a:gd name="T64" fmla="*/ 186 w 395"/>
                  <a:gd name="T65" fmla="*/ 139 h 393"/>
                  <a:gd name="T66" fmla="*/ 142 w 395"/>
                  <a:gd name="T67" fmla="*/ 96 h 393"/>
                  <a:gd name="T68" fmla="*/ 131 w 395"/>
                  <a:gd name="T69" fmla="*/ 95 h 393"/>
                  <a:gd name="T70" fmla="*/ 76 w 395"/>
                  <a:gd name="T71" fmla="*/ 196 h 393"/>
                  <a:gd name="T72" fmla="*/ 157 w 395"/>
                  <a:gd name="T73" fmla="*/ 309 h 393"/>
                  <a:gd name="T74" fmla="*/ 157 w 395"/>
                  <a:gd name="T75" fmla="*/ 369 h 393"/>
                  <a:gd name="T76" fmla="*/ 18 w 395"/>
                  <a:gd name="T77" fmla="*/ 196 h 393"/>
                  <a:gd name="T78" fmla="*/ 87 w 395"/>
                  <a:gd name="T79" fmla="*/ 55 h 393"/>
                  <a:gd name="T80" fmla="*/ 88 w 395"/>
                  <a:gd name="T81" fmla="*/ 42 h 393"/>
                  <a:gd name="T82" fmla="*/ 64 w 395"/>
                  <a:gd name="T83" fmla="*/ 17 h 393"/>
                  <a:gd name="T84" fmla="*/ 238 w 395"/>
                  <a:gd name="T85" fmla="*/ 23 h 393"/>
                  <a:gd name="T86" fmla="*/ 378 w 395"/>
                  <a:gd name="T87" fmla="*/ 197 h 393"/>
                  <a:gd name="T88" fmla="*/ 308 w 395"/>
                  <a:gd name="T89" fmla="*/ 337 h 393"/>
                  <a:gd name="T90" fmla="*/ 308 w 395"/>
                  <a:gd name="T91" fmla="*/ 351 h 393"/>
                  <a:gd name="T92" fmla="*/ 332 w 395"/>
                  <a:gd name="T93" fmla="*/ 375 h 393"/>
                  <a:gd name="T94" fmla="*/ 210 w 395"/>
                  <a:gd name="T95" fmla="*/ 375 h 393"/>
                  <a:gd name="T96" fmla="*/ 210 w 395"/>
                  <a:gd name="T97" fmla="*/ 253 h 393"/>
                  <a:gd name="T98" fmla="*/ 253 w 395"/>
                  <a:gd name="T99" fmla="*/ 296 h 393"/>
                  <a:gd name="T100" fmla="*/ 264 w 395"/>
                  <a:gd name="T101" fmla="*/ 297 h 393"/>
                  <a:gd name="T102" fmla="*/ 319 w 395"/>
                  <a:gd name="T103" fmla="*/ 197 h 393"/>
                  <a:gd name="T104" fmla="*/ 238 w 395"/>
                  <a:gd name="T105" fmla="*/ 84 h 393"/>
                  <a:gd name="T106" fmla="*/ 238 w 395"/>
                  <a:gd name="T107" fmla="*/ 23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5" h="393">
                    <a:moveTo>
                      <a:pt x="42" y="0"/>
                    </a:moveTo>
                    <a:cubicBezTo>
                      <a:pt x="34" y="1"/>
                      <a:pt x="31" y="10"/>
                      <a:pt x="36" y="15"/>
                    </a:cubicBezTo>
                    <a:lnTo>
                      <a:pt x="69" y="47"/>
                    </a:lnTo>
                    <a:cubicBezTo>
                      <a:pt x="27" y="83"/>
                      <a:pt x="0" y="136"/>
                      <a:pt x="0" y="196"/>
                    </a:cubicBezTo>
                    <a:cubicBezTo>
                      <a:pt x="0" y="293"/>
                      <a:pt x="71" y="374"/>
                      <a:pt x="165" y="389"/>
                    </a:cubicBezTo>
                    <a:cubicBezTo>
                      <a:pt x="170" y="389"/>
                      <a:pt x="175" y="385"/>
                      <a:pt x="175" y="380"/>
                    </a:cubicBezTo>
                    <a:lnTo>
                      <a:pt x="175" y="302"/>
                    </a:lnTo>
                    <a:cubicBezTo>
                      <a:pt x="175" y="298"/>
                      <a:pt x="172" y="295"/>
                      <a:pt x="168" y="294"/>
                    </a:cubicBezTo>
                    <a:cubicBezTo>
                      <a:pt x="125" y="282"/>
                      <a:pt x="94" y="243"/>
                      <a:pt x="94" y="196"/>
                    </a:cubicBezTo>
                    <a:cubicBezTo>
                      <a:pt x="94" y="162"/>
                      <a:pt x="110" y="132"/>
                      <a:pt x="135" y="114"/>
                    </a:cubicBezTo>
                    <a:lnTo>
                      <a:pt x="188" y="167"/>
                    </a:lnTo>
                    <a:cubicBezTo>
                      <a:pt x="194" y="172"/>
                      <a:pt x="203" y="168"/>
                      <a:pt x="203" y="161"/>
                    </a:cubicBezTo>
                    <a:lnTo>
                      <a:pt x="203" y="9"/>
                    </a:lnTo>
                    <a:cubicBezTo>
                      <a:pt x="203" y="4"/>
                      <a:pt x="199" y="0"/>
                      <a:pt x="194" y="0"/>
                    </a:cubicBezTo>
                    <a:lnTo>
                      <a:pt x="42" y="0"/>
                    </a:lnTo>
                    <a:close/>
                    <a:moveTo>
                      <a:pt x="221" y="12"/>
                    </a:moveTo>
                    <a:lnTo>
                      <a:pt x="221" y="90"/>
                    </a:lnTo>
                    <a:cubicBezTo>
                      <a:pt x="221" y="94"/>
                      <a:pt x="224" y="98"/>
                      <a:pt x="227" y="99"/>
                    </a:cubicBezTo>
                    <a:cubicBezTo>
                      <a:pt x="270" y="110"/>
                      <a:pt x="302" y="150"/>
                      <a:pt x="302" y="197"/>
                    </a:cubicBezTo>
                    <a:cubicBezTo>
                      <a:pt x="302" y="230"/>
                      <a:pt x="285" y="260"/>
                      <a:pt x="260" y="279"/>
                    </a:cubicBezTo>
                    <a:lnTo>
                      <a:pt x="207" y="226"/>
                    </a:lnTo>
                    <a:cubicBezTo>
                      <a:pt x="202" y="220"/>
                      <a:pt x="192" y="224"/>
                      <a:pt x="192" y="232"/>
                    </a:cubicBezTo>
                    <a:lnTo>
                      <a:pt x="192" y="384"/>
                    </a:lnTo>
                    <a:cubicBezTo>
                      <a:pt x="193" y="389"/>
                      <a:pt x="196" y="393"/>
                      <a:pt x="201" y="393"/>
                    </a:cubicBezTo>
                    <a:lnTo>
                      <a:pt x="353" y="393"/>
                    </a:lnTo>
                    <a:cubicBezTo>
                      <a:pt x="361" y="392"/>
                      <a:pt x="364" y="383"/>
                      <a:pt x="359" y="378"/>
                    </a:cubicBezTo>
                    <a:lnTo>
                      <a:pt x="327" y="345"/>
                    </a:lnTo>
                    <a:cubicBezTo>
                      <a:pt x="369" y="309"/>
                      <a:pt x="395" y="256"/>
                      <a:pt x="395" y="197"/>
                    </a:cubicBezTo>
                    <a:cubicBezTo>
                      <a:pt x="395" y="99"/>
                      <a:pt x="324" y="19"/>
                      <a:pt x="231" y="4"/>
                    </a:cubicBezTo>
                    <a:cubicBezTo>
                      <a:pt x="225" y="3"/>
                      <a:pt x="221" y="7"/>
                      <a:pt x="221" y="12"/>
                    </a:cubicBezTo>
                    <a:close/>
                    <a:moveTo>
                      <a:pt x="64" y="17"/>
                    </a:moveTo>
                    <a:lnTo>
                      <a:pt x="186" y="17"/>
                    </a:lnTo>
                    <a:lnTo>
                      <a:pt x="186" y="139"/>
                    </a:lnTo>
                    <a:lnTo>
                      <a:pt x="142" y="96"/>
                    </a:lnTo>
                    <a:cubicBezTo>
                      <a:pt x="139" y="93"/>
                      <a:pt x="135" y="93"/>
                      <a:pt x="131" y="95"/>
                    </a:cubicBezTo>
                    <a:cubicBezTo>
                      <a:pt x="98" y="116"/>
                      <a:pt x="76" y="153"/>
                      <a:pt x="76" y="196"/>
                    </a:cubicBezTo>
                    <a:cubicBezTo>
                      <a:pt x="76" y="248"/>
                      <a:pt x="110" y="293"/>
                      <a:pt x="157" y="309"/>
                    </a:cubicBezTo>
                    <a:lnTo>
                      <a:pt x="157" y="369"/>
                    </a:lnTo>
                    <a:cubicBezTo>
                      <a:pt x="77" y="352"/>
                      <a:pt x="18" y="281"/>
                      <a:pt x="18" y="196"/>
                    </a:cubicBezTo>
                    <a:cubicBezTo>
                      <a:pt x="18" y="138"/>
                      <a:pt x="45" y="88"/>
                      <a:pt x="87" y="55"/>
                    </a:cubicBezTo>
                    <a:cubicBezTo>
                      <a:pt x="91" y="51"/>
                      <a:pt x="92" y="45"/>
                      <a:pt x="88" y="42"/>
                    </a:cubicBezTo>
                    <a:lnTo>
                      <a:pt x="64" y="17"/>
                    </a:lnTo>
                    <a:close/>
                    <a:moveTo>
                      <a:pt x="238" y="23"/>
                    </a:moveTo>
                    <a:cubicBezTo>
                      <a:pt x="318" y="41"/>
                      <a:pt x="378" y="112"/>
                      <a:pt x="378" y="197"/>
                    </a:cubicBezTo>
                    <a:cubicBezTo>
                      <a:pt x="378" y="254"/>
                      <a:pt x="350" y="305"/>
                      <a:pt x="308" y="337"/>
                    </a:cubicBezTo>
                    <a:cubicBezTo>
                      <a:pt x="304" y="341"/>
                      <a:pt x="304" y="347"/>
                      <a:pt x="308" y="351"/>
                    </a:cubicBezTo>
                    <a:lnTo>
                      <a:pt x="332" y="375"/>
                    </a:lnTo>
                    <a:lnTo>
                      <a:pt x="210" y="375"/>
                    </a:lnTo>
                    <a:lnTo>
                      <a:pt x="210" y="253"/>
                    </a:lnTo>
                    <a:lnTo>
                      <a:pt x="253" y="296"/>
                    </a:lnTo>
                    <a:cubicBezTo>
                      <a:pt x="256" y="299"/>
                      <a:pt x="261" y="300"/>
                      <a:pt x="264" y="297"/>
                    </a:cubicBezTo>
                    <a:cubicBezTo>
                      <a:pt x="297" y="276"/>
                      <a:pt x="319" y="239"/>
                      <a:pt x="319" y="197"/>
                    </a:cubicBezTo>
                    <a:cubicBezTo>
                      <a:pt x="319" y="144"/>
                      <a:pt x="286" y="100"/>
                      <a:pt x="238" y="84"/>
                    </a:cubicBezTo>
                    <a:lnTo>
                      <a:pt x="238" y="23"/>
                    </a:lnTo>
                    <a:close/>
                  </a:path>
                </a:pathLst>
              </a:custGeom>
              <a:solidFill>
                <a:schemeClr val="bg1"/>
              </a:solidFill>
              <a:ln w="0">
                <a:noFill/>
                <a:prstDash val="solid"/>
                <a:round/>
              </a:ln>
            </p:spPr>
            <p:txBody>
              <a:bodyPr vert="horz" wrap="square" lIns="91440" tIns="45720" rIns="91440" bIns="45720" numCol="1" anchor="ctr"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900">
                  <a:solidFill>
                    <a:srgbClr val="262626"/>
                  </a:solidFill>
                  <a:latin typeface="Calibri" panose="020F0502020204030204" pitchFamily="34" charset="0"/>
                  <a:cs typeface="Calibri" panose="020F0502020204030204" pitchFamily="34" charset="0"/>
                </a:endParaRPr>
              </a:p>
            </p:txBody>
          </p:sp>
        </p:grpSp>
      </p:grpSp>
      <p:grpSp>
        <p:nvGrpSpPr>
          <p:cNvPr id="3" name="组合 2"/>
          <p:cNvGrpSpPr/>
          <p:nvPr/>
        </p:nvGrpSpPr>
        <p:grpSpPr>
          <a:xfrm>
            <a:off x="413624" y="3236258"/>
            <a:ext cx="2091161" cy="1688793"/>
            <a:chOff x="413624" y="3236258"/>
            <a:chExt cx="2091161" cy="1688793"/>
          </a:xfrm>
        </p:grpSpPr>
        <p:cxnSp>
          <p:nvCxnSpPr>
            <p:cNvPr id="133" name="直接连接符 132"/>
            <p:cNvCxnSpPr>
              <a:endCxn id="164" idx="3"/>
            </p:cNvCxnSpPr>
            <p:nvPr/>
          </p:nvCxnSpPr>
          <p:spPr>
            <a:xfrm flipV="1">
              <a:off x="736921" y="3236258"/>
              <a:ext cx="1767864" cy="10663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47" name="组合 146"/>
            <p:cNvGrpSpPr/>
            <p:nvPr/>
          </p:nvGrpSpPr>
          <p:grpSpPr>
            <a:xfrm>
              <a:off x="413624" y="4288443"/>
              <a:ext cx="636608" cy="636608"/>
              <a:chOff x="490018" y="4288443"/>
              <a:chExt cx="636608" cy="636608"/>
            </a:xfrm>
          </p:grpSpPr>
          <p:sp>
            <p:nvSpPr>
              <p:cNvPr id="148" name="椭圆 147"/>
              <p:cNvSpPr/>
              <p:nvPr/>
            </p:nvSpPr>
            <p:spPr>
              <a:xfrm>
                <a:off x="490018" y="4288443"/>
                <a:ext cx="636608" cy="636608"/>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49" name="组合 148"/>
              <p:cNvGrpSpPr/>
              <p:nvPr/>
            </p:nvGrpSpPr>
            <p:grpSpPr>
              <a:xfrm>
                <a:off x="621781" y="4456486"/>
                <a:ext cx="364257" cy="326737"/>
                <a:chOff x="1233488" y="3844926"/>
                <a:chExt cx="739775" cy="663575"/>
              </a:xfrm>
              <a:solidFill>
                <a:schemeClr val="bg1"/>
              </a:solidFill>
            </p:grpSpPr>
            <p:sp>
              <p:nvSpPr>
                <p:cNvPr id="150" name="Freeform 7"/>
                <p:cNvSpPr/>
                <p:nvPr/>
              </p:nvSpPr>
              <p:spPr bwMode="auto">
                <a:xfrm>
                  <a:off x="1233488" y="4456113"/>
                  <a:ext cx="52388" cy="52388"/>
                </a:xfrm>
                <a:custGeom>
                  <a:avLst/>
                  <a:gdLst>
                    <a:gd name="T0" fmla="*/ 10 w 14"/>
                    <a:gd name="T1" fmla="*/ 6 h 14"/>
                    <a:gd name="T2" fmla="*/ 8 w 14"/>
                    <a:gd name="T3" fmla="*/ 6 h 14"/>
                    <a:gd name="T4" fmla="*/ 8 w 14"/>
                    <a:gd name="T5" fmla="*/ 5 h 14"/>
                    <a:gd name="T6" fmla="*/ 4 w 14"/>
                    <a:gd name="T7" fmla="*/ 0 h 14"/>
                    <a:gd name="T8" fmla="*/ 0 w 14"/>
                    <a:gd name="T9" fmla="*/ 5 h 14"/>
                    <a:gd name="T10" fmla="*/ 0 w 14"/>
                    <a:gd name="T11" fmla="*/ 10 h 14"/>
                    <a:gd name="T12" fmla="*/ 4 w 14"/>
                    <a:gd name="T13" fmla="*/ 14 h 14"/>
                    <a:gd name="T14" fmla="*/ 10 w 14"/>
                    <a:gd name="T15" fmla="*/ 14 h 14"/>
                    <a:gd name="T16" fmla="*/ 14 w 14"/>
                    <a:gd name="T17" fmla="*/ 10 h 14"/>
                    <a:gd name="T18" fmla="*/ 10 w 14"/>
                    <a:gd name="T1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4">
                      <a:moveTo>
                        <a:pt x="10" y="6"/>
                      </a:moveTo>
                      <a:cubicBezTo>
                        <a:pt x="8" y="6"/>
                        <a:pt x="8" y="6"/>
                        <a:pt x="8" y="6"/>
                      </a:cubicBezTo>
                      <a:cubicBezTo>
                        <a:pt x="8" y="5"/>
                        <a:pt x="8" y="5"/>
                        <a:pt x="8" y="5"/>
                      </a:cubicBezTo>
                      <a:cubicBezTo>
                        <a:pt x="8" y="2"/>
                        <a:pt x="7" y="0"/>
                        <a:pt x="4" y="0"/>
                      </a:cubicBezTo>
                      <a:cubicBezTo>
                        <a:pt x="2" y="0"/>
                        <a:pt x="0" y="2"/>
                        <a:pt x="0" y="5"/>
                      </a:cubicBezTo>
                      <a:cubicBezTo>
                        <a:pt x="0" y="10"/>
                        <a:pt x="0" y="10"/>
                        <a:pt x="0" y="10"/>
                      </a:cubicBezTo>
                      <a:cubicBezTo>
                        <a:pt x="0" y="12"/>
                        <a:pt x="2" y="14"/>
                        <a:pt x="4" y="14"/>
                      </a:cubicBezTo>
                      <a:cubicBezTo>
                        <a:pt x="10" y="14"/>
                        <a:pt x="10" y="14"/>
                        <a:pt x="10" y="14"/>
                      </a:cubicBezTo>
                      <a:cubicBezTo>
                        <a:pt x="12" y="14"/>
                        <a:pt x="14" y="12"/>
                        <a:pt x="14" y="10"/>
                      </a:cubicBezTo>
                      <a:cubicBezTo>
                        <a:pt x="14" y="8"/>
                        <a:pt x="12" y="6"/>
                        <a:pt x="1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8"/>
                <p:cNvSpPr/>
                <p:nvPr/>
              </p:nvSpPr>
              <p:spPr bwMode="auto">
                <a:xfrm>
                  <a:off x="1233488" y="4351338"/>
                  <a:ext cx="30163" cy="68263"/>
                </a:xfrm>
                <a:custGeom>
                  <a:avLst/>
                  <a:gdLst>
                    <a:gd name="T0" fmla="*/ 4 w 8"/>
                    <a:gd name="T1" fmla="*/ 18 h 18"/>
                    <a:gd name="T2" fmla="*/ 8 w 8"/>
                    <a:gd name="T3" fmla="*/ 14 h 18"/>
                    <a:gd name="T4" fmla="*/ 8 w 8"/>
                    <a:gd name="T5" fmla="*/ 4 h 18"/>
                    <a:gd name="T6" fmla="*/ 4 w 8"/>
                    <a:gd name="T7" fmla="*/ 0 h 18"/>
                    <a:gd name="T8" fmla="*/ 0 w 8"/>
                    <a:gd name="T9" fmla="*/ 4 h 18"/>
                    <a:gd name="T10" fmla="*/ 0 w 8"/>
                    <a:gd name="T11" fmla="*/ 14 h 18"/>
                    <a:gd name="T12" fmla="*/ 4 w 8"/>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8" h="18">
                      <a:moveTo>
                        <a:pt x="4" y="18"/>
                      </a:moveTo>
                      <a:cubicBezTo>
                        <a:pt x="7" y="18"/>
                        <a:pt x="8" y="16"/>
                        <a:pt x="8" y="14"/>
                      </a:cubicBezTo>
                      <a:cubicBezTo>
                        <a:pt x="8" y="4"/>
                        <a:pt x="8" y="4"/>
                        <a:pt x="8" y="4"/>
                      </a:cubicBezTo>
                      <a:cubicBezTo>
                        <a:pt x="8" y="2"/>
                        <a:pt x="7" y="0"/>
                        <a:pt x="4" y="0"/>
                      </a:cubicBezTo>
                      <a:cubicBezTo>
                        <a:pt x="2" y="0"/>
                        <a:pt x="0" y="2"/>
                        <a:pt x="0" y="4"/>
                      </a:cubicBezTo>
                      <a:cubicBezTo>
                        <a:pt x="0" y="14"/>
                        <a:pt x="0" y="14"/>
                        <a:pt x="0" y="14"/>
                      </a:cubicBezTo>
                      <a:cubicBezTo>
                        <a:pt x="0" y="16"/>
                        <a:pt x="2" y="18"/>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9"/>
                <p:cNvSpPr/>
                <p:nvPr/>
              </p:nvSpPr>
              <p:spPr bwMode="auto">
                <a:xfrm>
                  <a:off x="1233488" y="4241801"/>
                  <a:ext cx="30163" cy="68263"/>
                </a:xfrm>
                <a:custGeom>
                  <a:avLst/>
                  <a:gdLst>
                    <a:gd name="T0" fmla="*/ 4 w 8"/>
                    <a:gd name="T1" fmla="*/ 18 h 18"/>
                    <a:gd name="T2" fmla="*/ 8 w 8"/>
                    <a:gd name="T3" fmla="*/ 14 h 18"/>
                    <a:gd name="T4" fmla="*/ 8 w 8"/>
                    <a:gd name="T5" fmla="*/ 5 h 18"/>
                    <a:gd name="T6" fmla="*/ 4 w 8"/>
                    <a:gd name="T7" fmla="*/ 0 h 18"/>
                    <a:gd name="T8" fmla="*/ 0 w 8"/>
                    <a:gd name="T9" fmla="*/ 5 h 18"/>
                    <a:gd name="T10" fmla="*/ 0 w 8"/>
                    <a:gd name="T11" fmla="*/ 14 h 18"/>
                    <a:gd name="T12" fmla="*/ 4 w 8"/>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8" h="18">
                      <a:moveTo>
                        <a:pt x="4" y="18"/>
                      </a:moveTo>
                      <a:cubicBezTo>
                        <a:pt x="7" y="18"/>
                        <a:pt x="8" y="16"/>
                        <a:pt x="8" y="14"/>
                      </a:cubicBezTo>
                      <a:cubicBezTo>
                        <a:pt x="8" y="5"/>
                        <a:pt x="8" y="5"/>
                        <a:pt x="8" y="5"/>
                      </a:cubicBezTo>
                      <a:cubicBezTo>
                        <a:pt x="8" y="2"/>
                        <a:pt x="7" y="0"/>
                        <a:pt x="4" y="0"/>
                      </a:cubicBezTo>
                      <a:cubicBezTo>
                        <a:pt x="2" y="0"/>
                        <a:pt x="0" y="2"/>
                        <a:pt x="0" y="5"/>
                      </a:cubicBezTo>
                      <a:cubicBezTo>
                        <a:pt x="0" y="14"/>
                        <a:pt x="0" y="14"/>
                        <a:pt x="0" y="14"/>
                      </a:cubicBezTo>
                      <a:cubicBezTo>
                        <a:pt x="0" y="16"/>
                        <a:pt x="2" y="18"/>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10"/>
                <p:cNvSpPr/>
                <p:nvPr/>
              </p:nvSpPr>
              <p:spPr bwMode="auto">
                <a:xfrm>
                  <a:off x="1233488" y="4152901"/>
                  <a:ext cx="52388" cy="52388"/>
                </a:xfrm>
                <a:custGeom>
                  <a:avLst/>
                  <a:gdLst>
                    <a:gd name="T0" fmla="*/ 10 w 14"/>
                    <a:gd name="T1" fmla="*/ 0 h 14"/>
                    <a:gd name="T2" fmla="*/ 4 w 14"/>
                    <a:gd name="T3" fmla="*/ 0 h 14"/>
                    <a:gd name="T4" fmla="*/ 0 w 14"/>
                    <a:gd name="T5" fmla="*/ 4 h 14"/>
                    <a:gd name="T6" fmla="*/ 0 w 14"/>
                    <a:gd name="T7" fmla="*/ 10 h 14"/>
                    <a:gd name="T8" fmla="*/ 4 w 14"/>
                    <a:gd name="T9" fmla="*/ 14 h 14"/>
                    <a:gd name="T10" fmla="*/ 8 w 14"/>
                    <a:gd name="T11" fmla="*/ 10 h 14"/>
                    <a:gd name="T12" fmla="*/ 8 w 14"/>
                    <a:gd name="T13" fmla="*/ 8 h 14"/>
                    <a:gd name="T14" fmla="*/ 10 w 14"/>
                    <a:gd name="T15" fmla="*/ 8 h 14"/>
                    <a:gd name="T16" fmla="*/ 14 w 14"/>
                    <a:gd name="T17" fmla="*/ 4 h 14"/>
                    <a:gd name="T18" fmla="*/ 10 w 14"/>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4">
                      <a:moveTo>
                        <a:pt x="10" y="0"/>
                      </a:moveTo>
                      <a:cubicBezTo>
                        <a:pt x="4" y="0"/>
                        <a:pt x="4" y="0"/>
                        <a:pt x="4" y="0"/>
                      </a:cubicBezTo>
                      <a:cubicBezTo>
                        <a:pt x="2" y="0"/>
                        <a:pt x="0" y="2"/>
                        <a:pt x="0" y="4"/>
                      </a:cubicBezTo>
                      <a:cubicBezTo>
                        <a:pt x="0" y="10"/>
                        <a:pt x="0" y="10"/>
                        <a:pt x="0" y="10"/>
                      </a:cubicBezTo>
                      <a:cubicBezTo>
                        <a:pt x="0" y="12"/>
                        <a:pt x="2" y="14"/>
                        <a:pt x="4" y="14"/>
                      </a:cubicBezTo>
                      <a:cubicBezTo>
                        <a:pt x="7" y="14"/>
                        <a:pt x="8" y="12"/>
                        <a:pt x="8" y="10"/>
                      </a:cubicBezTo>
                      <a:cubicBezTo>
                        <a:pt x="8" y="8"/>
                        <a:pt x="8" y="8"/>
                        <a:pt x="8" y="8"/>
                      </a:cubicBezTo>
                      <a:cubicBezTo>
                        <a:pt x="10" y="8"/>
                        <a:pt x="10" y="8"/>
                        <a:pt x="10" y="8"/>
                      </a:cubicBezTo>
                      <a:cubicBezTo>
                        <a:pt x="12" y="8"/>
                        <a:pt x="14" y="6"/>
                        <a:pt x="14" y="4"/>
                      </a:cubicBezTo>
                      <a:cubicBezTo>
                        <a:pt x="14" y="2"/>
                        <a:pt x="12"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11"/>
                <p:cNvSpPr/>
                <p:nvPr/>
              </p:nvSpPr>
              <p:spPr bwMode="auto">
                <a:xfrm>
                  <a:off x="1676400" y="4456113"/>
                  <a:ext cx="52388" cy="52388"/>
                </a:xfrm>
                <a:custGeom>
                  <a:avLst/>
                  <a:gdLst>
                    <a:gd name="T0" fmla="*/ 10 w 14"/>
                    <a:gd name="T1" fmla="*/ 0 h 14"/>
                    <a:gd name="T2" fmla="*/ 5 w 14"/>
                    <a:gd name="T3" fmla="*/ 5 h 14"/>
                    <a:gd name="T4" fmla="*/ 5 w 14"/>
                    <a:gd name="T5" fmla="*/ 6 h 14"/>
                    <a:gd name="T6" fmla="*/ 4 w 14"/>
                    <a:gd name="T7" fmla="*/ 6 h 14"/>
                    <a:gd name="T8" fmla="*/ 0 w 14"/>
                    <a:gd name="T9" fmla="*/ 10 h 14"/>
                    <a:gd name="T10" fmla="*/ 4 w 14"/>
                    <a:gd name="T11" fmla="*/ 14 h 14"/>
                    <a:gd name="T12" fmla="*/ 10 w 14"/>
                    <a:gd name="T13" fmla="*/ 14 h 14"/>
                    <a:gd name="T14" fmla="*/ 14 w 14"/>
                    <a:gd name="T15" fmla="*/ 10 h 14"/>
                    <a:gd name="T16" fmla="*/ 14 w 14"/>
                    <a:gd name="T17" fmla="*/ 5 h 14"/>
                    <a:gd name="T18" fmla="*/ 10 w 14"/>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4">
                      <a:moveTo>
                        <a:pt x="10" y="0"/>
                      </a:moveTo>
                      <a:cubicBezTo>
                        <a:pt x="7" y="0"/>
                        <a:pt x="5" y="2"/>
                        <a:pt x="5" y="5"/>
                      </a:cubicBezTo>
                      <a:cubicBezTo>
                        <a:pt x="5" y="6"/>
                        <a:pt x="5" y="6"/>
                        <a:pt x="5" y="6"/>
                      </a:cubicBezTo>
                      <a:cubicBezTo>
                        <a:pt x="4" y="6"/>
                        <a:pt x="4" y="6"/>
                        <a:pt x="4" y="6"/>
                      </a:cubicBezTo>
                      <a:cubicBezTo>
                        <a:pt x="2" y="6"/>
                        <a:pt x="0" y="8"/>
                        <a:pt x="0" y="10"/>
                      </a:cubicBezTo>
                      <a:cubicBezTo>
                        <a:pt x="0" y="12"/>
                        <a:pt x="2" y="14"/>
                        <a:pt x="4" y="14"/>
                      </a:cubicBezTo>
                      <a:cubicBezTo>
                        <a:pt x="10" y="14"/>
                        <a:pt x="10" y="14"/>
                        <a:pt x="10" y="14"/>
                      </a:cubicBezTo>
                      <a:cubicBezTo>
                        <a:pt x="12" y="14"/>
                        <a:pt x="14" y="12"/>
                        <a:pt x="14" y="10"/>
                      </a:cubicBezTo>
                      <a:cubicBezTo>
                        <a:pt x="14" y="5"/>
                        <a:pt x="14" y="5"/>
                        <a:pt x="14" y="5"/>
                      </a:cubicBezTo>
                      <a:cubicBezTo>
                        <a:pt x="14" y="2"/>
                        <a:pt x="12"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12"/>
                <p:cNvSpPr/>
                <p:nvPr/>
              </p:nvSpPr>
              <p:spPr bwMode="auto">
                <a:xfrm>
                  <a:off x="1447800" y="4479926"/>
                  <a:ext cx="66675" cy="28575"/>
                </a:xfrm>
                <a:custGeom>
                  <a:avLst/>
                  <a:gdLst>
                    <a:gd name="T0" fmla="*/ 14 w 18"/>
                    <a:gd name="T1" fmla="*/ 0 h 8"/>
                    <a:gd name="T2" fmla="*/ 4 w 18"/>
                    <a:gd name="T3" fmla="*/ 0 h 8"/>
                    <a:gd name="T4" fmla="*/ 0 w 18"/>
                    <a:gd name="T5" fmla="*/ 4 h 8"/>
                    <a:gd name="T6" fmla="*/ 4 w 18"/>
                    <a:gd name="T7" fmla="*/ 8 h 8"/>
                    <a:gd name="T8" fmla="*/ 14 w 18"/>
                    <a:gd name="T9" fmla="*/ 8 h 8"/>
                    <a:gd name="T10" fmla="*/ 18 w 18"/>
                    <a:gd name="T11" fmla="*/ 4 h 8"/>
                    <a:gd name="T12" fmla="*/ 14 w 1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8" h="8">
                      <a:moveTo>
                        <a:pt x="14" y="0"/>
                      </a:moveTo>
                      <a:cubicBezTo>
                        <a:pt x="4" y="0"/>
                        <a:pt x="4" y="0"/>
                        <a:pt x="4" y="0"/>
                      </a:cubicBezTo>
                      <a:cubicBezTo>
                        <a:pt x="2" y="0"/>
                        <a:pt x="0" y="2"/>
                        <a:pt x="0" y="4"/>
                      </a:cubicBezTo>
                      <a:cubicBezTo>
                        <a:pt x="0" y="6"/>
                        <a:pt x="2" y="8"/>
                        <a:pt x="4" y="8"/>
                      </a:cubicBezTo>
                      <a:cubicBezTo>
                        <a:pt x="14" y="8"/>
                        <a:pt x="14" y="8"/>
                        <a:pt x="14" y="8"/>
                      </a:cubicBezTo>
                      <a:cubicBezTo>
                        <a:pt x="16" y="8"/>
                        <a:pt x="18" y="6"/>
                        <a:pt x="18" y="4"/>
                      </a:cubicBezTo>
                      <a:cubicBezTo>
                        <a:pt x="18" y="2"/>
                        <a:pt x="16" y="0"/>
                        <a:pt x="1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13"/>
                <p:cNvSpPr/>
                <p:nvPr/>
              </p:nvSpPr>
              <p:spPr bwMode="auto">
                <a:xfrm>
                  <a:off x="1331913" y="4479926"/>
                  <a:ext cx="69850" cy="28575"/>
                </a:xfrm>
                <a:custGeom>
                  <a:avLst/>
                  <a:gdLst>
                    <a:gd name="T0" fmla="*/ 14 w 19"/>
                    <a:gd name="T1" fmla="*/ 0 h 8"/>
                    <a:gd name="T2" fmla="*/ 4 w 19"/>
                    <a:gd name="T3" fmla="*/ 0 h 8"/>
                    <a:gd name="T4" fmla="*/ 0 w 19"/>
                    <a:gd name="T5" fmla="*/ 4 h 8"/>
                    <a:gd name="T6" fmla="*/ 4 w 19"/>
                    <a:gd name="T7" fmla="*/ 8 h 8"/>
                    <a:gd name="T8" fmla="*/ 14 w 19"/>
                    <a:gd name="T9" fmla="*/ 8 h 8"/>
                    <a:gd name="T10" fmla="*/ 19 w 19"/>
                    <a:gd name="T11" fmla="*/ 4 h 8"/>
                    <a:gd name="T12" fmla="*/ 14 w 19"/>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9" h="8">
                      <a:moveTo>
                        <a:pt x="14" y="0"/>
                      </a:moveTo>
                      <a:cubicBezTo>
                        <a:pt x="4" y="0"/>
                        <a:pt x="4" y="0"/>
                        <a:pt x="4" y="0"/>
                      </a:cubicBezTo>
                      <a:cubicBezTo>
                        <a:pt x="2" y="0"/>
                        <a:pt x="0" y="2"/>
                        <a:pt x="0" y="4"/>
                      </a:cubicBezTo>
                      <a:cubicBezTo>
                        <a:pt x="0" y="6"/>
                        <a:pt x="2" y="8"/>
                        <a:pt x="4" y="8"/>
                      </a:cubicBezTo>
                      <a:cubicBezTo>
                        <a:pt x="14" y="8"/>
                        <a:pt x="14" y="8"/>
                        <a:pt x="14" y="8"/>
                      </a:cubicBezTo>
                      <a:cubicBezTo>
                        <a:pt x="17" y="8"/>
                        <a:pt x="19" y="6"/>
                        <a:pt x="19" y="4"/>
                      </a:cubicBezTo>
                      <a:cubicBezTo>
                        <a:pt x="19" y="2"/>
                        <a:pt x="17" y="0"/>
                        <a:pt x="1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14"/>
                <p:cNvSpPr/>
                <p:nvPr/>
              </p:nvSpPr>
              <p:spPr bwMode="auto">
                <a:xfrm>
                  <a:off x="1560513" y="4479926"/>
                  <a:ext cx="71438" cy="28575"/>
                </a:xfrm>
                <a:custGeom>
                  <a:avLst/>
                  <a:gdLst>
                    <a:gd name="T0" fmla="*/ 15 w 19"/>
                    <a:gd name="T1" fmla="*/ 0 h 8"/>
                    <a:gd name="T2" fmla="*/ 4 w 19"/>
                    <a:gd name="T3" fmla="*/ 0 h 8"/>
                    <a:gd name="T4" fmla="*/ 0 w 19"/>
                    <a:gd name="T5" fmla="*/ 4 h 8"/>
                    <a:gd name="T6" fmla="*/ 4 w 19"/>
                    <a:gd name="T7" fmla="*/ 8 h 8"/>
                    <a:gd name="T8" fmla="*/ 15 w 19"/>
                    <a:gd name="T9" fmla="*/ 8 h 8"/>
                    <a:gd name="T10" fmla="*/ 19 w 19"/>
                    <a:gd name="T11" fmla="*/ 4 h 8"/>
                    <a:gd name="T12" fmla="*/ 15 w 19"/>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9" h="8">
                      <a:moveTo>
                        <a:pt x="15" y="0"/>
                      </a:moveTo>
                      <a:cubicBezTo>
                        <a:pt x="4" y="0"/>
                        <a:pt x="4" y="0"/>
                        <a:pt x="4" y="0"/>
                      </a:cubicBezTo>
                      <a:cubicBezTo>
                        <a:pt x="2" y="0"/>
                        <a:pt x="0" y="2"/>
                        <a:pt x="0" y="4"/>
                      </a:cubicBezTo>
                      <a:cubicBezTo>
                        <a:pt x="0" y="6"/>
                        <a:pt x="2" y="8"/>
                        <a:pt x="4" y="8"/>
                      </a:cubicBezTo>
                      <a:cubicBezTo>
                        <a:pt x="15" y="8"/>
                        <a:pt x="15" y="8"/>
                        <a:pt x="15" y="8"/>
                      </a:cubicBezTo>
                      <a:cubicBezTo>
                        <a:pt x="17" y="8"/>
                        <a:pt x="19" y="6"/>
                        <a:pt x="19" y="4"/>
                      </a:cubicBezTo>
                      <a:cubicBezTo>
                        <a:pt x="19" y="2"/>
                        <a:pt x="17" y="0"/>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15"/>
                <p:cNvSpPr>
                  <a:spLocks noEditPoints="1"/>
                </p:cNvSpPr>
                <p:nvPr/>
              </p:nvSpPr>
              <p:spPr bwMode="auto">
                <a:xfrm>
                  <a:off x="1331913" y="3844926"/>
                  <a:ext cx="641350" cy="574675"/>
                </a:xfrm>
                <a:custGeom>
                  <a:avLst/>
                  <a:gdLst>
                    <a:gd name="T0" fmla="*/ 164 w 171"/>
                    <a:gd name="T1" fmla="*/ 0 h 153"/>
                    <a:gd name="T2" fmla="*/ 15 w 171"/>
                    <a:gd name="T3" fmla="*/ 0 h 153"/>
                    <a:gd name="T4" fmla="*/ 8 w 171"/>
                    <a:gd name="T5" fmla="*/ 7 h 153"/>
                    <a:gd name="T6" fmla="*/ 8 w 171"/>
                    <a:gd name="T7" fmla="*/ 82 h 153"/>
                    <a:gd name="T8" fmla="*/ 4 w 171"/>
                    <a:gd name="T9" fmla="*/ 82 h 153"/>
                    <a:gd name="T10" fmla="*/ 0 w 171"/>
                    <a:gd name="T11" fmla="*/ 86 h 153"/>
                    <a:gd name="T12" fmla="*/ 4 w 171"/>
                    <a:gd name="T13" fmla="*/ 90 h 153"/>
                    <a:gd name="T14" fmla="*/ 8 w 171"/>
                    <a:gd name="T15" fmla="*/ 90 h 153"/>
                    <a:gd name="T16" fmla="*/ 8 w 171"/>
                    <a:gd name="T17" fmla="*/ 131 h 153"/>
                    <a:gd name="T18" fmla="*/ 15 w 171"/>
                    <a:gd name="T19" fmla="*/ 138 h 153"/>
                    <a:gd name="T20" fmla="*/ 98 w 171"/>
                    <a:gd name="T21" fmla="*/ 138 h 153"/>
                    <a:gd name="T22" fmla="*/ 97 w 171"/>
                    <a:gd name="T23" fmla="*/ 139 h 153"/>
                    <a:gd name="T24" fmla="*/ 97 w 171"/>
                    <a:gd name="T25" fmla="*/ 149 h 153"/>
                    <a:gd name="T26" fmla="*/ 102 w 171"/>
                    <a:gd name="T27" fmla="*/ 153 h 153"/>
                    <a:gd name="T28" fmla="*/ 106 w 171"/>
                    <a:gd name="T29" fmla="*/ 149 h 153"/>
                    <a:gd name="T30" fmla="*/ 106 w 171"/>
                    <a:gd name="T31" fmla="*/ 139 h 153"/>
                    <a:gd name="T32" fmla="*/ 105 w 171"/>
                    <a:gd name="T33" fmla="*/ 138 h 153"/>
                    <a:gd name="T34" fmla="*/ 164 w 171"/>
                    <a:gd name="T35" fmla="*/ 138 h 153"/>
                    <a:gd name="T36" fmla="*/ 171 w 171"/>
                    <a:gd name="T37" fmla="*/ 131 h 153"/>
                    <a:gd name="T38" fmla="*/ 171 w 171"/>
                    <a:gd name="T39" fmla="*/ 7 h 153"/>
                    <a:gd name="T40" fmla="*/ 164 w 171"/>
                    <a:gd name="T41" fmla="*/ 0 h 153"/>
                    <a:gd name="T42" fmla="*/ 157 w 171"/>
                    <a:gd name="T43" fmla="*/ 124 h 153"/>
                    <a:gd name="T44" fmla="*/ 22 w 171"/>
                    <a:gd name="T45" fmla="*/ 124 h 153"/>
                    <a:gd name="T46" fmla="*/ 22 w 171"/>
                    <a:gd name="T47" fmla="*/ 14 h 153"/>
                    <a:gd name="T48" fmla="*/ 157 w 171"/>
                    <a:gd name="T49" fmla="*/ 14 h 153"/>
                    <a:gd name="T50" fmla="*/ 157 w 171"/>
                    <a:gd name="T51" fmla="*/ 12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1" h="153">
                      <a:moveTo>
                        <a:pt x="164" y="0"/>
                      </a:moveTo>
                      <a:cubicBezTo>
                        <a:pt x="15" y="0"/>
                        <a:pt x="15" y="0"/>
                        <a:pt x="15" y="0"/>
                      </a:cubicBezTo>
                      <a:cubicBezTo>
                        <a:pt x="11" y="0"/>
                        <a:pt x="8" y="3"/>
                        <a:pt x="8" y="7"/>
                      </a:cubicBezTo>
                      <a:cubicBezTo>
                        <a:pt x="8" y="82"/>
                        <a:pt x="8" y="82"/>
                        <a:pt x="8" y="82"/>
                      </a:cubicBezTo>
                      <a:cubicBezTo>
                        <a:pt x="4" y="82"/>
                        <a:pt x="4" y="82"/>
                        <a:pt x="4" y="82"/>
                      </a:cubicBezTo>
                      <a:cubicBezTo>
                        <a:pt x="2" y="82"/>
                        <a:pt x="0" y="84"/>
                        <a:pt x="0" y="86"/>
                      </a:cubicBezTo>
                      <a:cubicBezTo>
                        <a:pt x="0" y="88"/>
                        <a:pt x="2" y="90"/>
                        <a:pt x="4" y="90"/>
                      </a:cubicBezTo>
                      <a:cubicBezTo>
                        <a:pt x="8" y="90"/>
                        <a:pt x="8" y="90"/>
                        <a:pt x="8" y="90"/>
                      </a:cubicBezTo>
                      <a:cubicBezTo>
                        <a:pt x="8" y="131"/>
                        <a:pt x="8" y="131"/>
                        <a:pt x="8" y="131"/>
                      </a:cubicBezTo>
                      <a:cubicBezTo>
                        <a:pt x="8" y="134"/>
                        <a:pt x="11" y="138"/>
                        <a:pt x="15" y="138"/>
                      </a:cubicBezTo>
                      <a:cubicBezTo>
                        <a:pt x="98" y="138"/>
                        <a:pt x="98" y="138"/>
                        <a:pt x="98" y="138"/>
                      </a:cubicBezTo>
                      <a:cubicBezTo>
                        <a:pt x="98" y="138"/>
                        <a:pt x="97" y="139"/>
                        <a:pt x="97" y="139"/>
                      </a:cubicBezTo>
                      <a:cubicBezTo>
                        <a:pt x="97" y="149"/>
                        <a:pt x="97" y="149"/>
                        <a:pt x="97" y="149"/>
                      </a:cubicBezTo>
                      <a:cubicBezTo>
                        <a:pt x="97" y="151"/>
                        <a:pt x="99" y="153"/>
                        <a:pt x="102" y="153"/>
                      </a:cubicBezTo>
                      <a:cubicBezTo>
                        <a:pt x="104" y="153"/>
                        <a:pt x="106" y="151"/>
                        <a:pt x="106" y="149"/>
                      </a:cubicBezTo>
                      <a:cubicBezTo>
                        <a:pt x="106" y="139"/>
                        <a:pt x="106" y="139"/>
                        <a:pt x="106" y="139"/>
                      </a:cubicBezTo>
                      <a:cubicBezTo>
                        <a:pt x="106" y="139"/>
                        <a:pt x="106" y="138"/>
                        <a:pt x="105" y="138"/>
                      </a:cubicBezTo>
                      <a:cubicBezTo>
                        <a:pt x="164" y="138"/>
                        <a:pt x="164" y="138"/>
                        <a:pt x="164" y="138"/>
                      </a:cubicBezTo>
                      <a:cubicBezTo>
                        <a:pt x="168" y="138"/>
                        <a:pt x="171" y="134"/>
                        <a:pt x="171" y="131"/>
                      </a:cubicBezTo>
                      <a:cubicBezTo>
                        <a:pt x="171" y="7"/>
                        <a:pt x="171" y="7"/>
                        <a:pt x="171" y="7"/>
                      </a:cubicBezTo>
                      <a:cubicBezTo>
                        <a:pt x="171" y="3"/>
                        <a:pt x="168" y="0"/>
                        <a:pt x="164" y="0"/>
                      </a:cubicBezTo>
                      <a:close/>
                      <a:moveTo>
                        <a:pt x="157" y="124"/>
                      </a:moveTo>
                      <a:cubicBezTo>
                        <a:pt x="22" y="124"/>
                        <a:pt x="22" y="124"/>
                        <a:pt x="22" y="124"/>
                      </a:cubicBezTo>
                      <a:cubicBezTo>
                        <a:pt x="22" y="14"/>
                        <a:pt x="22" y="14"/>
                        <a:pt x="22" y="14"/>
                      </a:cubicBezTo>
                      <a:cubicBezTo>
                        <a:pt x="157" y="14"/>
                        <a:pt x="157" y="14"/>
                        <a:pt x="157" y="14"/>
                      </a:cubicBezTo>
                      <a:lnTo>
                        <a:pt x="157"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16"/>
                <p:cNvSpPr/>
                <p:nvPr/>
              </p:nvSpPr>
              <p:spPr bwMode="auto">
                <a:xfrm>
                  <a:off x="1484313" y="4035426"/>
                  <a:ext cx="214313" cy="206375"/>
                </a:xfrm>
                <a:custGeom>
                  <a:avLst/>
                  <a:gdLst>
                    <a:gd name="T0" fmla="*/ 3 w 57"/>
                    <a:gd name="T1" fmla="*/ 55 h 55"/>
                    <a:gd name="T2" fmla="*/ 38 w 57"/>
                    <a:gd name="T3" fmla="*/ 50 h 55"/>
                    <a:gd name="T4" fmla="*/ 40 w 57"/>
                    <a:gd name="T5" fmla="*/ 48 h 55"/>
                    <a:gd name="T6" fmla="*/ 39 w 57"/>
                    <a:gd name="T7" fmla="*/ 45 h 55"/>
                    <a:gd name="T8" fmla="*/ 30 w 57"/>
                    <a:gd name="T9" fmla="*/ 34 h 55"/>
                    <a:gd name="T10" fmla="*/ 54 w 57"/>
                    <a:gd name="T11" fmla="*/ 11 h 55"/>
                    <a:gd name="T12" fmla="*/ 54 w 57"/>
                    <a:gd name="T13" fmla="*/ 2 h 55"/>
                    <a:gd name="T14" fmla="*/ 49 w 57"/>
                    <a:gd name="T15" fmla="*/ 0 h 55"/>
                    <a:gd name="T16" fmla="*/ 46 w 57"/>
                    <a:gd name="T17" fmla="*/ 2 h 55"/>
                    <a:gd name="T18" fmla="*/ 21 w 57"/>
                    <a:gd name="T19" fmla="*/ 26 h 55"/>
                    <a:gd name="T20" fmla="*/ 11 w 57"/>
                    <a:gd name="T21" fmla="*/ 15 h 55"/>
                    <a:gd name="T22" fmla="*/ 9 w 57"/>
                    <a:gd name="T23" fmla="*/ 14 h 55"/>
                    <a:gd name="T24" fmla="*/ 8 w 57"/>
                    <a:gd name="T25" fmla="*/ 15 h 55"/>
                    <a:gd name="T26" fmla="*/ 6 w 57"/>
                    <a:gd name="T27" fmla="*/ 17 h 55"/>
                    <a:gd name="T28" fmla="*/ 0 w 57"/>
                    <a:gd name="T29" fmla="*/ 51 h 55"/>
                    <a:gd name="T30" fmla="*/ 1 w 57"/>
                    <a:gd name="T31" fmla="*/ 54 h 55"/>
                    <a:gd name="T32" fmla="*/ 3 w 57"/>
                    <a:gd name="T33"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7" h="55">
                      <a:moveTo>
                        <a:pt x="3" y="55"/>
                      </a:moveTo>
                      <a:cubicBezTo>
                        <a:pt x="38" y="50"/>
                        <a:pt x="38" y="50"/>
                        <a:pt x="38" y="50"/>
                      </a:cubicBezTo>
                      <a:cubicBezTo>
                        <a:pt x="39" y="50"/>
                        <a:pt x="40" y="49"/>
                        <a:pt x="40" y="48"/>
                      </a:cubicBezTo>
                      <a:cubicBezTo>
                        <a:pt x="41" y="47"/>
                        <a:pt x="40" y="45"/>
                        <a:pt x="39" y="45"/>
                      </a:cubicBezTo>
                      <a:cubicBezTo>
                        <a:pt x="30" y="34"/>
                        <a:pt x="30" y="34"/>
                        <a:pt x="30" y="34"/>
                      </a:cubicBezTo>
                      <a:cubicBezTo>
                        <a:pt x="54" y="11"/>
                        <a:pt x="54" y="11"/>
                        <a:pt x="54" y="11"/>
                      </a:cubicBezTo>
                      <a:cubicBezTo>
                        <a:pt x="57" y="8"/>
                        <a:pt x="57" y="4"/>
                        <a:pt x="54" y="2"/>
                      </a:cubicBezTo>
                      <a:cubicBezTo>
                        <a:pt x="53" y="1"/>
                        <a:pt x="51" y="0"/>
                        <a:pt x="49" y="0"/>
                      </a:cubicBezTo>
                      <a:cubicBezTo>
                        <a:pt x="48" y="0"/>
                        <a:pt x="47" y="1"/>
                        <a:pt x="46" y="2"/>
                      </a:cubicBezTo>
                      <a:cubicBezTo>
                        <a:pt x="21" y="26"/>
                        <a:pt x="21" y="26"/>
                        <a:pt x="21" y="26"/>
                      </a:cubicBezTo>
                      <a:cubicBezTo>
                        <a:pt x="11" y="15"/>
                        <a:pt x="11" y="15"/>
                        <a:pt x="11" y="15"/>
                      </a:cubicBezTo>
                      <a:cubicBezTo>
                        <a:pt x="11" y="15"/>
                        <a:pt x="10" y="14"/>
                        <a:pt x="9" y="14"/>
                      </a:cubicBezTo>
                      <a:cubicBezTo>
                        <a:pt x="9" y="14"/>
                        <a:pt x="8" y="15"/>
                        <a:pt x="8" y="15"/>
                      </a:cubicBezTo>
                      <a:cubicBezTo>
                        <a:pt x="7" y="15"/>
                        <a:pt x="6" y="16"/>
                        <a:pt x="6" y="17"/>
                      </a:cubicBezTo>
                      <a:cubicBezTo>
                        <a:pt x="0" y="51"/>
                        <a:pt x="0" y="51"/>
                        <a:pt x="0" y="51"/>
                      </a:cubicBezTo>
                      <a:cubicBezTo>
                        <a:pt x="0" y="52"/>
                        <a:pt x="0" y="53"/>
                        <a:pt x="1" y="54"/>
                      </a:cubicBezTo>
                      <a:cubicBezTo>
                        <a:pt x="2" y="54"/>
                        <a:pt x="3" y="55"/>
                        <a:pt x="3"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grpSp>
        <p:nvGrpSpPr>
          <p:cNvPr id="2" name="组合 1"/>
          <p:cNvGrpSpPr/>
          <p:nvPr/>
        </p:nvGrpSpPr>
        <p:grpSpPr>
          <a:xfrm>
            <a:off x="2619760" y="3426106"/>
            <a:ext cx="636608" cy="1498945"/>
            <a:chOff x="2619760" y="3426106"/>
            <a:chExt cx="636608" cy="1498945"/>
          </a:xfrm>
        </p:grpSpPr>
        <p:cxnSp>
          <p:nvCxnSpPr>
            <p:cNvPr id="134" name="直接连接符 133"/>
            <p:cNvCxnSpPr>
              <a:endCxn id="164" idx="4"/>
            </p:cNvCxnSpPr>
            <p:nvPr/>
          </p:nvCxnSpPr>
          <p:spPr>
            <a:xfrm flipV="1">
              <a:off x="2924182" y="3426106"/>
              <a:ext cx="38937" cy="8765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60" name="组合 159"/>
            <p:cNvGrpSpPr/>
            <p:nvPr/>
          </p:nvGrpSpPr>
          <p:grpSpPr>
            <a:xfrm>
              <a:off x="2619760" y="4288443"/>
              <a:ext cx="636608" cy="636608"/>
              <a:chOff x="2619760" y="4288443"/>
              <a:chExt cx="636608" cy="636608"/>
            </a:xfrm>
          </p:grpSpPr>
          <p:sp>
            <p:nvSpPr>
              <p:cNvPr id="161" name="椭圆 160"/>
              <p:cNvSpPr/>
              <p:nvPr/>
            </p:nvSpPr>
            <p:spPr>
              <a:xfrm>
                <a:off x="2619760" y="4288443"/>
                <a:ext cx="636608" cy="636608"/>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Freeform 17"/>
              <p:cNvSpPr>
                <a:spLocks noEditPoints="1"/>
              </p:cNvSpPr>
              <p:nvPr/>
            </p:nvSpPr>
            <p:spPr bwMode="auto">
              <a:xfrm>
                <a:off x="2729173" y="4409590"/>
                <a:ext cx="417782" cy="417782"/>
              </a:xfrm>
              <a:custGeom>
                <a:avLst/>
                <a:gdLst>
                  <a:gd name="T0" fmla="*/ 169 w 197"/>
                  <a:gd name="T1" fmla="*/ 83 h 197"/>
                  <a:gd name="T2" fmla="*/ 180 w 197"/>
                  <a:gd name="T3" fmla="*/ 64 h 197"/>
                  <a:gd name="T4" fmla="*/ 169 w 197"/>
                  <a:gd name="T5" fmla="*/ 45 h 197"/>
                  <a:gd name="T6" fmla="*/ 147 w 197"/>
                  <a:gd name="T7" fmla="*/ 45 h 197"/>
                  <a:gd name="T8" fmla="*/ 148 w 197"/>
                  <a:gd name="T9" fmla="*/ 13 h 197"/>
                  <a:gd name="T10" fmla="*/ 121 w 197"/>
                  <a:gd name="T11" fmla="*/ 30 h 197"/>
                  <a:gd name="T12" fmla="*/ 109 w 197"/>
                  <a:gd name="T13" fmla="*/ 11 h 197"/>
                  <a:gd name="T14" fmla="*/ 88 w 197"/>
                  <a:gd name="T15" fmla="*/ 11 h 197"/>
                  <a:gd name="T16" fmla="*/ 76 w 197"/>
                  <a:gd name="T17" fmla="*/ 30 h 197"/>
                  <a:gd name="T18" fmla="*/ 49 w 197"/>
                  <a:gd name="T19" fmla="*/ 13 h 197"/>
                  <a:gd name="T20" fmla="*/ 50 w 197"/>
                  <a:gd name="T21" fmla="*/ 45 h 197"/>
                  <a:gd name="T22" fmla="*/ 27 w 197"/>
                  <a:gd name="T23" fmla="*/ 45 h 197"/>
                  <a:gd name="T24" fmla="*/ 17 w 197"/>
                  <a:gd name="T25" fmla="*/ 64 h 197"/>
                  <a:gd name="T26" fmla="*/ 28 w 197"/>
                  <a:gd name="T27" fmla="*/ 83 h 197"/>
                  <a:gd name="T28" fmla="*/ 0 w 197"/>
                  <a:gd name="T29" fmla="*/ 99 h 197"/>
                  <a:gd name="T30" fmla="*/ 28 w 197"/>
                  <a:gd name="T31" fmla="*/ 114 h 197"/>
                  <a:gd name="T32" fmla="*/ 17 w 197"/>
                  <a:gd name="T33" fmla="*/ 133 h 197"/>
                  <a:gd name="T34" fmla="*/ 27 w 197"/>
                  <a:gd name="T35" fmla="*/ 152 h 197"/>
                  <a:gd name="T36" fmla="*/ 50 w 197"/>
                  <a:gd name="T37" fmla="*/ 152 h 197"/>
                  <a:gd name="T38" fmla="*/ 49 w 197"/>
                  <a:gd name="T39" fmla="*/ 184 h 197"/>
                  <a:gd name="T40" fmla="*/ 76 w 197"/>
                  <a:gd name="T41" fmla="*/ 167 h 197"/>
                  <a:gd name="T42" fmla="*/ 88 w 197"/>
                  <a:gd name="T43" fmla="*/ 186 h 197"/>
                  <a:gd name="T44" fmla="*/ 109 w 197"/>
                  <a:gd name="T45" fmla="*/ 186 h 197"/>
                  <a:gd name="T46" fmla="*/ 121 w 197"/>
                  <a:gd name="T47" fmla="*/ 167 h 197"/>
                  <a:gd name="T48" fmla="*/ 148 w 197"/>
                  <a:gd name="T49" fmla="*/ 184 h 197"/>
                  <a:gd name="T50" fmla="*/ 147 w 197"/>
                  <a:gd name="T51" fmla="*/ 152 h 197"/>
                  <a:gd name="T52" fmla="*/ 169 w 197"/>
                  <a:gd name="T53" fmla="*/ 152 h 197"/>
                  <a:gd name="T54" fmla="*/ 180 w 197"/>
                  <a:gd name="T55" fmla="*/ 133 h 197"/>
                  <a:gd name="T56" fmla="*/ 169 w 197"/>
                  <a:gd name="T57" fmla="*/ 114 h 197"/>
                  <a:gd name="T58" fmla="*/ 197 w 197"/>
                  <a:gd name="T59" fmla="*/ 99 h 197"/>
                  <a:gd name="T60" fmla="*/ 98 w 197"/>
                  <a:gd name="T61" fmla="*/ 128 h 197"/>
                  <a:gd name="T62" fmla="*/ 98 w 197"/>
                  <a:gd name="T63" fmla="*/ 69 h 197"/>
                  <a:gd name="T64" fmla="*/ 98 w 197"/>
                  <a:gd name="T65" fmla="*/ 128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7" h="197">
                    <a:moveTo>
                      <a:pt x="186" y="88"/>
                    </a:moveTo>
                    <a:cubicBezTo>
                      <a:pt x="169" y="83"/>
                      <a:pt x="169" y="83"/>
                      <a:pt x="169" y="83"/>
                    </a:cubicBezTo>
                    <a:cubicBezTo>
                      <a:pt x="168" y="81"/>
                      <a:pt x="168" y="79"/>
                      <a:pt x="167" y="76"/>
                    </a:cubicBezTo>
                    <a:cubicBezTo>
                      <a:pt x="180" y="64"/>
                      <a:pt x="180" y="64"/>
                      <a:pt x="180" y="64"/>
                    </a:cubicBezTo>
                    <a:cubicBezTo>
                      <a:pt x="184" y="59"/>
                      <a:pt x="186" y="54"/>
                      <a:pt x="184" y="49"/>
                    </a:cubicBezTo>
                    <a:cubicBezTo>
                      <a:pt x="181" y="44"/>
                      <a:pt x="175" y="44"/>
                      <a:pt x="169" y="45"/>
                    </a:cubicBezTo>
                    <a:cubicBezTo>
                      <a:pt x="152" y="50"/>
                      <a:pt x="152" y="50"/>
                      <a:pt x="152" y="50"/>
                    </a:cubicBezTo>
                    <a:cubicBezTo>
                      <a:pt x="150" y="48"/>
                      <a:pt x="148" y="47"/>
                      <a:pt x="147" y="45"/>
                    </a:cubicBezTo>
                    <a:cubicBezTo>
                      <a:pt x="151" y="28"/>
                      <a:pt x="151" y="28"/>
                      <a:pt x="151" y="28"/>
                    </a:cubicBezTo>
                    <a:cubicBezTo>
                      <a:pt x="153" y="22"/>
                      <a:pt x="153" y="16"/>
                      <a:pt x="148" y="13"/>
                    </a:cubicBezTo>
                    <a:cubicBezTo>
                      <a:pt x="143" y="10"/>
                      <a:pt x="137" y="13"/>
                      <a:pt x="133" y="17"/>
                    </a:cubicBezTo>
                    <a:cubicBezTo>
                      <a:pt x="121" y="30"/>
                      <a:pt x="121" y="30"/>
                      <a:pt x="121" y="30"/>
                    </a:cubicBezTo>
                    <a:cubicBezTo>
                      <a:pt x="118" y="29"/>
                      <a:pt x="116" y="29"/>
                      <a:pt x="113" y="28"/>
                    </a:cubicBezTo>
                    <a:cubicBezTo>
                      <a:pt x="109" y="11"/>
                      <a:pt x="109" y="11"/>
                      <a:pt x="109" y="11"/>
                    </a:cubicBezTo>
                    <a:cubicBezTo>
                      <a:pt x="107" y="5"/>
                      <a:pt x="104" y="0"/>
                      <a:pt x="98" y="0"/>
                    </a:cubicBezTo>
                    <a:cubicBezTo>
                      <a:pt x="93" y="0"/>
                      <a:pt x="89" y="5"/>
                      <a:pt x="88" y="11"/>
                    </a:cubicBezTo>
                    <a:cubicBezTo>
                      <a:pt x="83" y="28"/>
                      <a:pt x="83" y="28"/>
                      <a:pt x="83" y="28"/>
                    </a:cubicBezTo>
                    <a:cubicBezTo>
                      <a:pt x="81" y="28"/>
                      <a:pt x="78" y="29"/>
                      <a:pt x="76" y="30"/>
                    </a:cubicBezTo>
                    <a:cubicBezTo>
                      <a:pt x="63" y="17"/>
                      <a:pt x="63" y="17"/>
                      <a:pt x="63" y="17"/>
                    </a:cubicBezTo>
                    <a:cubicBezTo>
                      <a:pt x="59" y="13"/>
                      <a:pt x="54" y="10"/>
                      <a:pt x="49" y="13"/>
                    </a:cubicBezTo>
                    <a:cubicBezTo>
                      <a:pt x="44" y="16"/>
                      <a:pt x="44" y="22"/>
                      <a:pt x="45" y="28"/>
                    </a:cubicBezTo>
                    <a:cubicBezTo>
                      <a:pt x="50" y="45"/>
                      <a:pt x="50" y="45"/>
                      <a:pt x="50" y="45"/>
                    </a:cubicBezTo>
                    <a:cubicBezTo>
                      <a:pt x="48" y="47"/>
                      <a:pt x="46" y="48"/>
                      <a:pt x="45" y="50"/>
                    </a:cubicBezTo>
                    <a:cubicBezTo>
                      <a:pt x="27" y="45"/>
                      <a:pt x="27" y="45"/>
                      <a:pt x="27" y="45"/>
                    </a:cubicBezTo>
                    <a:cubicBezTo>
                      <a:pt x="21" y="44"/>
                      <a:pt x="16" y="44"/>
                      <a:pt x="13" y="49"/>
                    </a:cubicBezTo>
                    <a:cubicBezTo>
                      <a:pt x="10" y="54"/>
                      <a:pt x="13" y="59"/>
                      <a:pt x="17" y="64"/>
                    </a:cubicBezTo>
                    <a:cubicBezTo>
                      <a:pt x="30" y="76"/>
                      <a:pt x="30" y="76"/>
                      <a:pt x="30" y="76"/>
                    </a:cubicBezTo>
                    <a:cubicBezTo>
                      <a:pt x="29" y="79"/>
                      <a:pt x="28" y="81"/>
                      <a:pt x="28" y="83"/>
                    </a:cubicBezTo>
                    <a:cubicBezTo>
                      <a:pt x="10" y="88"/>
                      <a:pt x="10" y="88"/>
                      <a:pt x="10" y="88"/>
                    </a:cubicBezTo>
                    <a:cubicBezTo>
                      <a:pt x="5" y="90"/>
                      <a:pt x="0" y="93"/>
                      <a:pt x="0" y="99"/>
                    </a:cubicBezTo>
                    <a:cubicBezTo>
                      <a:pt x="0" y="104"/>
                      <a:pt x="5" y="107"/>
                      <a:pt x="10" y="109"/>
                    </a:cubicBezTo>
                    <a:cubicBezTo>
                      <a:pt x="28" y="114"/>
                      <a:pt x="28" y="114"/>
                      <a:pt x="28" y="114"/>
                    </a:cubicBezTo>
                    <a:cubicBezTo>
                      <a:pt x="28" y="116"/>
                      <a:pt x="29" y="118"/>
                      <a:pt x="30" y="121"/>
                    </a:cubicBezTo>
                    <a:cubicBezTo>
                      <a:pt x="17" y="133"/>
                      <a:pt x="17" y="133"/>
                      <a:pt x="17" y="133"/>
                    </a:cubicBezTo>
                    <a:cubicBezTo>
                      <a:pt x="13" y="138"/>
                      <a:pt x="10" y="143"/>
                      <a:pt x="13" y="148"/>
                    </a:cubicBezTo>
                    <a:cubicBezTo>
                      <a:pt x="16" y="153"/>
                      <a:pt x="22" y="153"/>
                      <a:pt x="27" y="152"/>
                    </a:cubicBezTo>
                    <a:cubicBezTo>
                      <a:pt x="45" y="147"/>
                      <a:pt x="45" y="147"/>
                      <a:pt x="45" y="147"/>
                    </a:cubicBezTo>
                    <a:cubicBezTo>
                      <a:pt x="46" y="149"/>
                      <a:pt x="48" y="150"/>
                      <a:pt x="50" y="152"/>
                    </a:cubicBezTo>
                    <a:cubicBezTo>
                      <a:pt x="45" y="169"/>
                      <a:pt x="45" y="169"/>
                      <a:pt x="45" y="169"/>
                    </a:cubicBezTo>
                    <a:cubicBezTo>
                      <a:pt x="44" y="175"/>
                      <a:pt x="44" y="181"/>
                      <a:pt x="49" y="184"/>
                    </a:cubicBezTo>
                    <a:cubicBezTo>
                      <a:pt x="54" y="187"/>
                      <a:pt x="59" y="184"/>
                      <a:pt x="63" y="180"/>
                    </a:cubicBezTo>
                    <a:cubicBezTo>
                      <a:pt x="76" y="167"/>
                      <a:pt x="76" y="167"/>
                      <a:pt x="76" y="167"/>
                    </a:cubicBezTo>
                    <a:cubicBezTo>
                      <a:pt x="78" y="168"/>
                      <a:pt x="81" y="169"/>
                      <a:pt x="83" y="169"/>
                    </a:cubicBezTo>
                    <a:cubicBezTo>
                      <a:pt x="88" y="186"/>
                      <a:pt x="88" y="186"/>
                      <a:pt x="88" y="186"/>
                    </a:cubicBezTo>
                    <a:cubicBezTo>
                      <a:pt x="90" y="192"/>
                      <a:pt x="93" y="197"/>
                      <a:pt x="98" y="197"/>
                    </a:cubicBezTo>
                    <a:cubicBezTo>
                      <a:pt x="104" y="197"/>
                      <a:pt x="107" y="192"/>
                      <a:pt x="109" y="186"/>
                    </a:cubicBezTo>
                    <a:cubicBezTo>
                      <a:pt x="113" y="169"/>
                      <a:pt x="113" y="169"/>
                      <a:pt x="113" y="169"/>
                    </a:cubicBezTo>
                    <a:cubicBezTo>
                      <a:pt x="116" y="169"/>
                      <a:pt x="118" y="168"/>
                      <a:pt x="121" y="167"/>
                    </a:cubicBezTo>
                    <a:cubicBezTo>
                      <a:pt x="133" y="180"/>
                      <a:pt x="133" y="180"/>
                      <a:pt x="133" y="180"/>
                    </a:cubicBezTo>
                    <a:cubicBezTo>
                      <a:pt x="138" y="184"/>
                      <a:pt x="143" y="187"/>
                      <a:pt x="148" y="184"/>
                    </a:cubicBezTo>
                    <a:cubicBezTo>
                      <a:pt x="153" y="181"/>
                      <a:pt x="153" y="175"/>
                      <a:pt x="151" y="169"/>
                    </a:cubicBezTo>
                    <a:cubicBezTo>
                      <a:pt x="147" y="152"/>
                      <a:pt x="147" y="152"/>
                      <a:pt x="147" y="152"/>
                    </a:cubicBezTo>
                    <a:cubicBezTo>
                      <a:pt x="148" y="150"/>
                      <a:pt x="150" y="149"/>
                      <a:pt x="152" y="147"/>
                    </a:cubicBezTo>
                    <a:cubicBezTo>
                      <a:pt x="169" y="152"/>
                      <a:pt x="169" y="152"/>
                      <a:pt x="169" y="152"/>
                    </a:cubicBezTo>
                    <a:cubicBezTo>
                      <a:pt x="175" y="153"/>
                      <a:pt x="181" y="153"/>
                      <a:pt x="184" y="148"/>
                    </a:cubicBezTo>
                    <a:cubicBezTo>
                      <a:pt x="186" y="143"/>
                      <a:pt x="184" y="138"/>
                      <a:pt x="180" y="133"/>
                    </a:cubicBezTo>
                    <a:cubicBezTo>
                      <a:pt x="167" y="121"/>
                      <a:pt x="167" y="121"/>
                      <a:pt x="167" y="121"/>
                    </a:cubicBezTo>
                    <a:cubicBezTo>
                      <a:pt x="168" y="118"/>
                      <a:pt x="168" y="116"/>
                      <a:pt x="169" y="114"/>
                    </a:cubicBezTo>
                    <a:cubicBezTo>
                      <a:pt x="186" y="109"/>
                      <a:pt x="186" y="109"/>
                      <a:pt x="186" y="109"/>
                    </a:cubicBezTo>
                    <a:cubicBezTo>
                      <a:pt x="192" y="107"/>
                      <a:pt x="197" y="104"/>
                      <a:pt x="197" y="99"/>
                    </a:cubicBezTo>
                    <a:cubicBezTo>
                      <a:pt x="197" y="93"/>
                      <a:pt x="192" y="90"/>
                      <a:pt x="186" y="88"/>
                    </a:cubicBezTo>
                    <a:close/>
                    <a:moveTo>
                      <a:pt x="98" y="128"/>
                    </a:moveTo>
                    <a:cubicBezTo>
                      <a:pt x="82" y="128"/>
                      <a:pt x="68" y="115"/>
                      <a:pt x="68" y="99"/>
                    </a:cubicBezTo>
                    <a:cubicBezTo>
                      <a:pt x="68" y="82"/>
                      <a:pt x="82" y="69"/>
                      <a:pt x="98" y="69"/>
                    </a:cubicBezTo>
                    <a:cubicBezTo>
                      <a:pt x="115" y="69"/>
                      <a:pt x="128" y="82"/>
                      <a:pt x="128" y="99"/>
                    </a:cubicBezTo>
                    <a:cubicBezTo>
                      <a:pt x="128" y="115"/>
                      <a:pt x="115" y="128"/>
                      <a:pt x="98" y="128"/>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grpSp>
        <p:nvGrpSpPr>
          <p:cNvPr id="163" name="组合 162"/>
          <p:cNvGrpSpPr/>
          <p:nvPr/>
        </p:nvGrpSpPr>
        <p:grpSpPr>
          <a:xfrm>
            <a:off x="2314937" y="2129742"/>
            <a:ext cx="1296364" cy="1296364"/>
            <a:chOff x="2314937" y="2129742"/>
            <a:chExt cx="1296364" cy="1296364"/>
          </a:xfrm>
        </p:grpSpPr>
        <p:sp>
          <p:nvSpPr>
            <p:cNvPr id="164" name="椭圆 163"/>
            <p:cNvSpPr/>
            <p:nvPr/>
          </p:nvSpPr>
          <p:spPr>
            <a:xfrm>
              <a:off x="2314937" y="2129742"/>
              <a:ext cx="1296364" cy="1296364"/>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Freeform 55"/>
            <p:cNvSpPr>
              <a:spLocks noEditPoints="1"/>
            </p:cNvSpPr>
            <p:nvPr/>
          </p:nvSpPr>
          <p:spPr bwMode="auto">
            <a:xfrm>
              <a:off x="2605377" y="2413014"/>
              <a:ext cx="720635" cy="791247"/>
            </a:xfrm>
            <a:custGeom>
              <a:avLst/>
              <a:gdLst>
                <a:gd name="T0" fmla="*/ 275 w 579"/>
                <a:gd name="T1" fmla="*/ 343 h 665"/>
                <a:gd name="T2" fmla="*/ 263 w 579"/>
                <a:gd name="T3" fmla="*/ 336 h 665"/>
                <a:gd name="T4" fmla="*/ 263 w 579"/>
                <a:gd name="T5" fmla="*/ 336 h 665"/>
                <a:gd name="T6" fmla="*/ 0 w 579"/>
                <a:gd name="T7" fmla="*/ 184 h 665"/>
                <a:gd name="T8" fmla="*/ 0 w 579"/>
                <a:gd name="T9" fmla="*/ 184 h 665"/>
                <a:gd name="T10" fmla="*/ 0 w 579"/>
                <a:gd name="T11" fmla="*/ 248 h 665"/>
                <a:gd name="T12" fmla="*/ 0 w 579"/>
                <a:gd name="T13" fmla="*/ 297 h 665"/>
                <a:gd name="T14" fmla="*/ 0 w 579"/>
                <a:gd name="T15" fmla="*/ 489 h 665"/>
                <a:gd name="T16" fmla="*/ 0 w 579"/>
                <a:gd name="T17" fmla="*/ 503 h 665"/>
                <a:gd name="T18" fmla="*/ 0 w 579"/>
                <a:gd name="T19" fmla="*/ 503 h 665"/>
                <a:gd name="T20" fmla="*/ 11 w 579"/>
                <a:gd name="T21" fmla="*/ 510 h 665"/>
                <a:gd name="T22" fmla="*/ 277 w 579"/>
                <a:gd name="T23" fmla="*/ 663 h 665"/>
                <a:gd name="T24" fmla="*/ 277 w 579"/>
                <a:gd name="T25" fmla="*/ 663 h 665"/>
                <a:gd name="T26" fmla="*/ 277 w 579"/>
                <a:gd name="T27" fmla="*/ 663 h 665"/>
                <a:gd name="T28" fmla="*/ 277 w 579"/>
                <a:gd name="T29" fmla="*/ 504 h 665"/>
                <a:gd name="T30" fmla="*/ 277 w 579"/>
                <a:gd name="T31" fmla="*/ 354 h 665"/>
                <a:gd name="T32" fmla="*/ 277 w 579"/>
                <a:gd name="T33" fmla="*/ 354 h 665"/>
                <a:gd name="T34" fmla="*/ 277 w 579"/>
                <a:gd name="T35" fmla="*/ 354 h 665"/>
                <a:gd name="T36" fmla="*/ 278 w 579"/>
                <a:gd name="T37" fmla="*/ 344 h 665"/>
                <a:gd name="T38" fmla="*/ 278 w 579"/>
                <a:gd name="T39" fmla="*/ 344 h 665"/>
                <a:gd name="T40" fmla="*/ 278 w 579"/>
                <a:gd name="T41" fmla="*/ 344 h 665"/>
                <a:gd name="T42" fmla="*/ 275 w 579"/>
                <a:gd name="T43" fmla="*/ 343 h 665"/>
                <a:gd name="T44" fmla="*/ 578 w 579"/>
                <a:gd name="T45" fmla="*/ 183 h 665"/>
                <a:gd name="T46" fmla="*/ 486 w 579"/>
                <a:gd name="T47" fmla="*/ 237 h 665"/>
                <a:gd name="T48" fmla="*/ 314 w 579"/>
                <a:gd name="T49" fmla="*/ 337 h 665"/>
                <a:gd name="T50" fmla="*/ 303 w 579"/>
                <a:gd name="T51" fmla="*/ 344 h 665"/>
                <a:gd name="T52" fmla="*/ 303 w 579"/>
                <a:gd name="T53" fmla="*/ 344 h 665"/>
                <a:gd name="T54" fmla="*/ 303 w 579"/>
                <a:gd name="T55" fmla="*/ 352 h 665"/>
                <a:gd name="T56" fmla="*/ 303 w 579"/>
                <a:gd name="T57" fmla="*/ 357 h 665"/>
                <a:gd name="T58" fmla="*/ 302 w 579"/>
                <a:gd name="T59" fmla="*/ 662 h 665"/>
                <a:gd name="T60" fmla="*/ 302 w 579"/>
                <a:gd name="T61" fmla="*/ 662 h 665"/>
                <a:gd name="T62" fmla="*/ 302 w 579"/>
                <a:gd name="T63" fmla="*/ 665 h 665"/>
                <a:gd name="T64" fmla="*/ 302 w 579"/>
                <a:gd name="T65" fmla="*/ 665 h 665"/>
                <a:gd name="T66" fmla="*/ 579 w 579"/>
                <a:gd name="T67" fmla="*/ 504 h 665"/>
                <a:gd name="T68" fmla="*/ 579 w 579"/>
                <a:gd name="T69" fmla="*/ 503 h 665"/>
                <a:gd name="T70" fmla="*/ 579 w 579"/>
                <a:gd name="T71" fmla="*/ 489 h 665"/>
                <a:gd name="T72" fmla="*/ 579 w 579"/>
                <a:gd name="T73" fmla="*/ 183 h 665"/>
                <a:gd name="T74" fmla="*/ 578 w 579"/>
                <a:gd name="T75" fmla="*/ 183 h 665"/>
                <a:gd name="T76" fmla="*/ 568 w 579"/>
                <a:gd name="T77" fmla="*/ 162 h 665"/>
                <a:gd name="T78" fmla="*/ 568 w 579"/>
                <a:gd name="T79" fmla="*/ 162 h 665"/>
                <a:gd name="T80" fmla="*/ 301 w 579"/>
                <a:gd name="T81" fmla="*/ 8 h 665"/>
                <a:gd name="T82" fmla="*/ 289 w 579"/>
                <a:gd name="T83" fmla="*/ 1 h 665"/>
                <a:gd name="T84" fmla="*/ 288 w 579"/>
                <a:gd name="T85" fmla="*/ 0 h 665"/>
                <a:gd name="T86" fmla="*/ 11 w 579"/>
                <a:gd name="T87" fmla="*/ 161 h 665"/>
                <a:gd name="T88" fmla="*/ 13 w 579"/>
                <a:gd name="T89" fmla="*/ 163 h 665"/>
                <a:gd name="T90" fmla="*/ 13 w 579"/>
                <a:gd name="T91" fmla="*/ 163 h 665"/>
                <a:gd name="T92" fmla="*/ 276 w 579"/>
                <a:gd name="T93" fmla="*/ 315 h 665"/>
                <a:gd name="T94" fmla="*/ 288 w 579"/>
                <a:gd name="T95" fmla="*/ 321 h 665"/>
                <a:gd name="T96" fmla="*/ 288 w 579"/>
                <a:gd name="T97" fmla="*/ 321 h 665"/>
                <a:gd name="T98" fmla="*/ 291 w 579"/>
                <a:gd name="T99" fmla="*/ 323 h 665"/>
                <a:gd name="T100" fmla="*/ 291 w 579"/>
                <a:gd name="T101" fmla="*/ 323 h 665"/>
                <a:gd name="T102" fmla="*/ 291 w 579"/>
                <a:gd name="T103" fmla="*/ 323 h 665"/>
                <a:gd name="T104" fmla="*/ 291 w 579"/>
                <a:gd name="T105" fmla="*/ 323 h 665"/>
                <a:gd name="T106" fmla="*/ 291 w 579"/>
                <a:gd name="T107" fmla="*/ 323 h 665"/>
                <a:gd name="T108" fmla="*/ 300 w 579"/>
                <a:gd name="T109" fmla="*/ 318 h 665"/>
                <a:gd name="T110" fmla="*/ 534 w 579"/>
                <a:gd name="T111" fmla="*/ 182 h 665"/>
                <a:gd name="T112" fmla="*/ 568 w 579"/>
                <a:gd name="T113" fmla="*/ 162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9" h="665">
                  <a:moveTo>
                    <a:pt x="275" y="343"/>
                  </a:moveTo>
                  <a:lnTo>
                    <a:pt x="263" y="336"/>
                  </a:lnTo>
                  <a:lnTo>
                    <a:pt x="263" y="336"/>
                  </a:lnTo>
                  <a:lnTo>
                    <a:pt x="0" y="184"/>
                  </a:lnTo>
                  <a:lnTo>
                    <a:pt x="0" y="184"/>
                  </a:lnTo>
                  <a:lnTo>
                    <a:pt x="0" y="248"/>
                  </a:lnTo>
                  <a:lnTo>
                    <a:pt x="0" y="297"/>
                  </a:lnTo>
                  <a:lnTo>
                    <a:pt x="0" y="489"/>
                  </a:lnTo>
                  <a:lnTo>
                    <a:pt x="0" y="503"/>
                  </a:lnTo>
                  <a:lnTo>
                    <a:pt x="0" y="503"/>
                  </a:lnTo>
                  <a:lnTo>
                    <a:pt x="11" y="510"/>
                  </a:lnTo>
                  <a:lnTo>
                    <a:pt x="277" y="663"/>
                  </a:lnTo>
                  <a:lnTo>
                    <a:pt x="277" y="663"/>
                  </a:lnTo>
                  <a:lnTo>
                    <a:pt x="277" y="663"/>
                  </a:lnTo>
                  <a:lnTo>
                    <a:pt x="277" y="504"/>
                  </a:lnTo>
                  <a:lnTo>
                    <a:pt x="277" y="354"/>
                  </a:lnTo>
                  <a:lnTo>
                    <a:pt x="277" y="354"/>
                  </a:lnTo>
                  <a:lnTo>
                    <a:pt x="277" y="354"/>
                  </a:lnTo>
                  <a:lnTo>
                    <a:pt x="278" y="344"/>
                  </a:lnTo>
                  <a:lnTo>
                    <a:pt x="278" y="344"/>
                  </a:lnTo>
                  <a:lnTo>
                    <a:pt x="278" y="344"/>
                  </a:lnTo>
                  <a:lnTo>
                    <a:pt x="275" y="343"/>
                  </a:lnTo>
                  <a:close/>
                  <a:moveTo>
                    <a:pt x="578" y="183"/>
                  </a:moveTo>
                  <a:lnTo>
                    <a:pt x="486" y="237"/>
                  </a:lnTo>
                  <a:lnTo>
                    <a:pt x="314" y="337"/>
                  </a:lnTo>
                  <a:lnTo>
                    <a:pt x="303" y="344"/>
                  </a:lnTo>
                  <a:lnTo>
                    <a:pt x="303" y="344"/>
                  </a:lnTo>
                  <a:lnTo>
                    <a:pt x="303" y="352"/>
                  </a:lnTo>
                  <a:lnTo>
                    <a:pt x="303" y="357"/>
                  </a:lnTo>
                  <a:lnTo>
                    <a:pt x="302" y="662"/>
                  </a:lnTo>
                  <a:lnTo>
                    <a:pt x="302" y="662"/>
                  </a:lnTo>
                  <a:lnTo>
                    <a:pt x="302" y="665"/>
                  </a:lnTo>
                  <a:lnTo>
                    <a:pt x="302" y="665"/>
                  </a:lnTo>
                  <a:lnTo>
                    <a:pt x="579" y="504"/>
                  </a:lnTo>
                  <a:lnTo>
                    <a:pt x="579" y="503"/>
                  </a:lnTo>
                  <a:lnTo>
                    <a:pt x="579" y="489"/>
                  </a:lnTo>
                  <a:lnTo>
                    <a:pt x="579" y="183"/>
                  </a:lnTo>
                  <a:lnTo>
                    <a:pt x="578" y="183"/>
                  </a:lnTo>
                  <a:close/>
                  <a:moveTo>
                    <a:pt x="568" y="162"/>
                  </a:moveTo>
                  <a:lnTo>
                    <a:pt x="568" y="162"/>
                  </a:lnTo>
                  <a:lnTo>
                    <a:pt x="301" y="8"/>
                  </a:lnTo>
                  <a:lnTo>
                    <a:pt x="289" y="1"/>
                  </a:lnTo>
                  <a:lnTo>
                    <a:pt x="288" y="0"/>
                  </a:lnTo>
                  <a:lnTo>
                    <a:pt x="11" y="161"/>
                  </a:lnTo>
                  <a:lnTo>
                    <a:pt x="13" y="163"/>
                  </a:lnTo>
                  <a:lnTo>
                    <a:pt x="13" y="163"/>
                  </a:lnTo>
                  <a:lnTo>
                    <a:pt x="276" y="315"/>
                  </a:lnTo>
                  <a:lnTo>
                    <a:pt x="288" y="321"/>
                  </a:lnTo>
                  <a:lnTo>
                    <a:pt x="288" y="321"/>
                  </a:lnTo>
                  <a:lnTo>
                    <a:pt x="291" y="323"/>
                  </a:lnTo>
                  <a:lnTo>
                    <a:pt x="291" y="323"/>
                  </a:lnTo>
                  <a:lnTo>
                    <a:pt x="291" y="323"/>
                  </a:lnTo>
                  <a:lnTo>
                    <a:pt x="291" y="323"/>
                  </a:lnTo>
                  <a:lnTo>
                    <a:pt x="291" y="323"/>
                  </a:lnTo>
                  <a:lnTo>
                    <a:pt x="300" y="318"/>
                  </a:lnTo>
                  <a:lnTo>
                    <a:pt x="534" y="182"/>
                  </a:lnTo>
                  <a:lnTo>
                    <a:pt x="568" y="162"/>
                  </a:lnTo>
                  <a:close/>
                </a:path>
              </a:pathLst>
            </a:custGeom>
            <a:solidFill>
              <a:schemeClr val="bg1"/>
            </a:solidFill>
            <a:ln>
              <a:noFill/>
            </a:ln>
          </p:spPr>
          <p:txBody>
            <a:bodyPr vert="horz" wrap="square" lIns="93247" tIns="46623" rIns="93247" bIns="46623"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180"/>
              <a:r>
                <a:rPr lang="en-US" sz="1835" dirty="0">
                  <a:solidFill>
                    <a:srgbClr val="FFFFFF"/>
                  </a:solidFill>
                </a:rPr>
                <a:t>    </a:t>
              </a:r>
            </a:p>
          </p:txBody>
        </p:sp>
      </p:grpSp>
      <p:sp>
        <p:nvSpPr>
          <p:cNvPr id="103" name="文本框 102"/>
          <p:cNvSpPr txBox="1"/>
          <p:nvPr/>
        </p:nvSpPr>
        <p:spPr>
          <a:xfrm>
            <a:off x="8669460" y="1244191"/>
            <a:ext cx="2063690" cy="369332"/>
          </a:xfrm>
          <a:prstGeom prst="rect">
            <a:avLst/>
          </a:prstGeom>
          <a:solidFill>
            <a:srgbClr val="595959"/>
          </a:solidFill>
        </p:spPr>
        <p:txBody>
          <a:bodyPr wrap="square" rtlCol="0">
            <a:spAutoFit/>
          </a:bodyPr>
          <a:lstStyle/>
          <a:p>
            <a:pPr algn="ctr"/>
            <a:r>
              <a:rPr lang="zh-CN" altLang="en-US" dirty="0">
                <a:solidFill>
                  <a:schemeClr val="bg1"/>
                </a:solidFill>
              </a:rPr>
              <a:t>点击输入标题</a:t>
            </a:r>
          </a:p>
        </p:txBody>
      </p:sp>
      <p:sp>
        <p:nvSpPr>
          <p:cNvPr id="104" name="文本框 103"/>
          <p:cNvSpPr txBox="1"/>
          <p:nvPr/>
        </p:nvSpPr>
        <p:spPr>
          <a:xfrm>
            <a:off x="8357959" y="1752547"/>
            <a:ext cx="4023005" cy="369332"/>
          </a:xfrm>
          <a:prstGeom prst="rect">
            <a:avLst/>
          </a:prstGeom>
          <a:noFill/>
        </p:spPr>
        <p:txBody>
          <a:bodyPr wrap="square" rtlCol="0">
            <a:spAutoFit/>
          </a:bodyPr>
          <a:lstStyle/>
          <a:p>
            <a:r>
              <a:rPr lang="zh-CN" altLang="en-US" dirty="0"/>
              <a:t>点击输入标题点击输入标题</a:t>
            </a:r>
          </a:p>
        </p:txBody>
      </p:sp>
      <p:sp>
        <p:nvSpPr>
          <p:cNvPr id="7" name="矩形 6"/>
          <p:cNvSpPr/>
          <p:nvPr/>
        </p:nvSpPr>
        <p:spPr>
          <a:xfrm>
            <a:off x="7289931" y="2332484"/>
            <a:ext cx="4733770" cy="1477328"/>
          </a:xfrm>
          <a:prstGeom prst="rect">
            <a:avLst/>
          </a:prstGeom>
        </p:spPr>
        <p:txBody>
          <a:bodyPr wrap="square">
            <a:spAutoFit/>
          </a:bodyPr>
          <a:lstStyle/>
          <a:p>
            <a:r>
              <a:rPr lang="en-US" altLang="zh-CN" dirty="0"/>
              <a:t>Happiness is not about being immortal nor having food or rights in one's hand. It’s about having each tiny wish come true, or having something to eat when you are hungry or having someone's love when you need love.</a:t>
            </a: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withEffect">
                                  <p:stCondLst>
                                    <p:cond delay="0"/>
                                  </p:stCondLst>
                                  <p:childTnLst>
                                    <p:set>
                                      <p:cBhvr>
                                        <p:cTn id="6" dur="1" fill="hold">
                                          <p:stCondLst>
                                            <p:cond delay="0"/>
                                          </p:stCondLst>
                                        </p:cTn>
                                        <p:tgtEl>
                                          <p:spTgt spid="163"/>
                                        </p:tgtEl>
                                        <p:attrNameLst>
                                          <p:attrName>style.visibility</p:attrName>
                                        </p:attrNameLst>
                                      </p:cBhvr>
                                      <p:to>
                                        <p:strVal val="visible"/>
                                      </p:to>
                                    </p:set>
                                    <p:animEffect transition="in" filter="fade">
                                      <p:cBhvr>
                                        <p:cTn id="7" dur="2000"/>
                                        <p:tgtEl>
                                          <p:spTgt spid="163"/>
                                        </p:tgtEl>
                                      </p:cBhvr>
                                    </p:animEffect>
                                    <p:anim calcmode="lin" valueType="num">
                                      <p:cBhvr>
                                        <p:cTn id="8" dur="2000" fill="hold"/>
                                        <p:tgtEl>
                                          <p:spTgt spid="163"/>
                                        </p:tgtEl>
                                        <p:attrNameLst>
                                          <p:attrName>ppt_w</p:attrName>
                                        </p:attrNameLst>
                                      </p:cBhvr>
                                      <p:tavLst>
                                        <p:tav tm="0" fmla="#ppt_w*sin(2.5*pi*$)">
                                          <p:val>
                                            <p:fltVal val="0"/>
                                          </p:val>
                                        </p:tav>
                                        <p:tav tm="100000">
                                          <p:val>
                                            <p:fltVal val="1"/>
                                          </p:val>
                                        </p:tav>
                                      </p:tavLst>
                                    </p:anim>
                                    <p:anim calcmode="lin" valueType="num">
                                      <p:cBhvr>
                                        <p:cTn id="9" dur="2000" fill="hold"/>
                                        <p:tgtEl>
                                          <p:spTgt spid="163"/>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2" presetClass="entr" presetSubtype="4" fill="hold" nodeType="afterEffect">
                                  <p:stCondLst>
                                    <p:cond delay="0"/>
                                  </p:stCondLst>
                                  <p:childTnLst>
                                    <p:set>
                                      <p:cBhvr>
                                        <p:cTn id="12" dur="1" fill="hold">
                                          <p:stCondLst>
                                            <p:cond delay="0"/>
                                          </p:stCondLst>
                                        </p:cTn>
                                        <p:tgtEl>
                                          <p:spTgt spid="125"/>
                                        </p:tgtEl>
                                        <p:attrNameLst>
                                          <p:attrName>style.visibility</p:attrName>
                                        </p:attrNameLst>
                                      </p:cBhvr>
                                      <p:to>
                                        <p:strVal val="visible"/>
                                      </p:to>
                                    </p:set>
                                    <p:animEffect transition="in" filter="wipe(down)">
                                      <p:cBhvr>
                                        <p:cTn id="13" dur="500"/>
                                        <p:tgtEl>
                                          <p:spTgt spid="125"/>
                                        </p:tgtEl>
                                      </p:cBhvr>
                                    </p:animEffect>
                                  </p:childTnLst>
                                </p:cTn>
                              </p:par>
                              <p:par>
                                <p:cTn id="14" presetID="1" presetClass="entr" presetSubtype="0" fill="hold" grpId="0" nodeType="withEffect">
                                  <p:stCondLst>
                                    <p:cond delay="500"/>
                                  </p:stCondLst>
                                  <p:childTnLst>
                                    <p:set>
                                      <p:cBhvr>
                                        <p:cTn id="15" dur="1" fill="hold">
                                          <p:stCondLst>
                                            <p:cond delay="0"/>
                                          </p:stCondLst>
                                        </p:cTn>
                                        <p:tgtEl>
                                          <p:spTgt spid="129"/>
                                        </p:tgtEl>
                                        <p:attrNameLst>
                                          <p:attrName>style.visibility</p:attrName>
                                        </p:attrNameLst>
                                      </p:cBhvr>
                                      <p:to>
                                        <p:strVal val="visible"/>
                                      </p:to>
                                    </p:set>
                                  </p:childTnLst>
                                </p:cTn>
                              </p:par>
                              <p:par>
                                <p:cTn id="16" presetID="22" presetClass="entr" presetSubtype="4" fill="hold" nodeType="withEffect">
                                  <p:stCondLst>
                                    <p:cond delay="500"/>
                                  </p:stCondLst>
                                  <p:childTnLst>
                                    <p:set>
                                      <p:cBhvr>
                                        <p:cTn id="17" dur="1" fill="hold">
                                          <p:stCondLst>
                                            <p:cond delay="0"/>
                                          </p:stCondLst>
                                        </p:cTn>
                                        <p:tgtEl>
                                          <p:spTgt spid="117"/>
                                        </p:tgtEl>
                                        <p:attrNameLst>
                                          <p:attrName>style.visibility</p:attrName>
                                        </p:attrNameLst>
                                      </p:cBhvr>
                                      <p:to>
                                        <p:strVal val="visible"/>
                                      </p:to>
                                    </p:set>
                                    <p:animEffect transition="in" filter="wipe(down)">
                                      <p:cBhvr>
                                        <p:cTn id="18" dur="500"/>
                                        <p:tgtEl>
                                          <p:spTgt spid="117"/>
                                        </p:tgtEl>
                                      </p:cBhvr>
                                    </p:animEffect>
                                  </p:childTnLst>
                                </p:cTn>
                              </p:par>
                              <p:par>
                                <p:cTn id="19" presetID="1" presetClass="entr" presetSubtype="0" fill="hold" grpId="0" nodeType="withEffect">
                                  <p:stCondLst>
                                    <p:cond delay="1000"/>
                                  </p:stCondLst>
                                  <p:childTnLst>
                                    <p:set>
                                      <p:cBhvr>
                                        <p:cTn id="20" dur="1" fill="hold">
                                          <p:stCondLst>
                                            <p:cond delay="0"/>
                                          </p:stCondLst>
                                        </p:cTn>
                                        <p:tgtEl>
                                          <p:spTgt spid="119"/>
                                        </p:tgtEl>
                                        <p:attrNameLst>
                                          <p:attrName>style.visibility</p:attrName>
                                        </p:attrNameLst>
                                      </p:cBhvr>
                                      <p:to>
                                        <p:strVal val="visible"/>
                                      </p:to>
                                    </p:set>
                                  </p:childTnLst>
                                </p:cTn>
                              </p:par>
                              <p:par>
                                <p:cTn id="21" presetID="22" presetClass="entr" presetSubtype="1" fill="hold" nodeType="withEffect">
                                  <p:stCondLst>
                                    <p:cond delay="150"/>
                                  </p:stCondLst>
                                  <p:childTnLst>
                                    <p:set>
                                      <p:cBhvr>
                                        <p:cTn id="22" dur="1" fill="hold">
                                          <p:stCondLst>
                                            <p:cond delay="0"/>
                                          </p:stCondLst>
                                        </p:cTn>
                                        <p:tgtEl>
                                          <p:spTgt spid="131"/>
                                        </p:tgtEl>
                                        <p:attrNameLst>
                                          <p:attrName>style.visibility</p:attrName>
                                        </p:attrNameLst>
                                      </p:cBhvr>
                                      <p:to>
                                        <p:strVal val="visible"/>
                                      </p:to>
                                    </p:set>
                                    <p:animEffect transition="in" filter="wipe(up)">
                                      <p:cBhvr>
                                        <p:cTn id="23" dur="1000"/>
                                        <p:tgtEl>
                                          <p:spTgt spid="131"/>
                                        </p:tgtEl>
                                      </p:cBhvr>
                                    </p:animEffect>
                                  </p:childTnLst>
                                </p:cTn>
                              </p:par>
                              <p:par>
                                <p:cTn id="24" presetID="1" presetClass="entr" presetSubtype="0" fill="hold" grpId="0" nodeType="withEffect">
                                  <p:stCondLst>
                                    <p:cond delay="1000"/>
                                  </p:stCondLst>
                                  <p:childTnLst>
                                    <p:set>
                                      <p:cBhvr>
                                        <p:cTn id="25" dur="1" fill="hold">
                                          <p:stCondLst>
                                            <p:cond delay="0"/>
                                          </p:stCondLst>
                                        </p:cTn>
                                        <p:tgtEl>
                                          <p:spTgt spid="132"/>
                                        </p:tgtEl>
                                        <p:attrNameLst>
                                          <p:attrName>style.visibility</p:attrName>
                                        </p:attrNameLst>
                                      </p:cBhvr>
                                      <p:to>
                                        <p:strVal val="visible"/>
                                      </p:to>
                                    </p:set>
                                  </p:childTnLst>
                                </p:cTn>
                              </p:par>
                              <p:par>
                                <p:cTn id="26" presetID="22" presetClass="entr" presetSubtype="1" fill="hold" nodeType="withEffect">
                                  <p:stCondLst>
                                    <p:cond delay="1000"/>
                                  </p:stCondLst>
                                  <p:childTnLst>
                                    <p:set>
                                      <p:cBhvr>
                                        <p:cTn id="27" dur="1" fill="hold">
                                          <p:stCondLst>
                                            <p:cond delay="0"/>
                                          </p:stCondLst>
                                        </p:cTn>
                                        <p:tgtEl>
                                          <p:spTgt spid="3"/>
                                        </p:tgtEl>
                                        <p:attrNameLst>
                                          <p:attrName>style.visibility</p:attrName>
                                        </p:attrNameLst>
                                      </p:cBhvr>
                                      <p:to>
                                        <p:strVal val="visible"/>
                                      </p:to>
                                    </p:set>
                                    <p:animEffect transition="in" filter="wipe(up)">
                                      <p:cBhvr>
                                        <p:cTn id="28" dur="1000"/>
                                        <p:tgtEl>
                                          <p:spTgt spid="3"/>
                                        </p:tgtEl>
                                      </p:cBhvr>
                                    </p:animEffect>
                                  </p:childTnLst>
                                </p:cTn>
                              </p:par>
                              <p:par>
                                <p:cTn id="29" presetID="22" presetClass="entr" presetSubtype="1" fill="hold" nodeType="withEffect">
                                  <p:stCondLst>
                                    <p:cond delay="1500"/>
                                  </p:stCondLst>
                                  <p:childTnLst>
                                    <p:set>
                                      <p:cBhvr>
                                        <p:cTn id="30" dur="1" fill="hold">
                                          <p:stCondLst>
                                            <p:cond delay="0"/>
                                          </p:stCondLst>
                                        </p:cTn>
                                        <p:tgtEl>
                                          <p:spTgt spid="2"/>
                                        </p:tgtEl>
                                        <p:attrNameLst>
                                          <p:attrName>style.visibility</p:attrName>
                                        </p:attrNameLst>
                                      </p:cBhvr>
                                      <p:to>
                                        <p:strVal val="visible"/>
                                      </p:to>
                                    </p:set>
                                    <p:animEffect transition="in" filter="wipe(up)">
                                      <p:cBhvr>
                                        <p:cTn id="31" dur="1000"/>
                                        <p:tgtEl>
                                          <p:spTgt spid="2"/>
                                        </p:tgtEl>
                                      </p:cBhvr>
                                    </p:animEffect>
                                  </p:childTnLst>
                                </p:cTn>
                              </p:par>
                              <p:par>
                                <p:cTn id="32" presetID="22" presetClass="entr" presetSubtype="1" fill="hold" nodeType="withEffect">
                                  <p:stCondLst>
                                    <p:cond delay="2000"/>
                                  </p:stCondLst>
                                  <p:childTnLst>
                                    <p:set>
                                      <p:cBhvr>
                                        <p:cTn id="33" dur="1" fill="hold">
                                          <p:stCondLst>
                                            <p:cond delay="0"/>
                                          </p:stCondLst>
                                        </p:cTn>
                                        <p:tgtEl>
                                          <p:spTgt spid="4"/>
                                        </p:tgtEl>
                                        <p:attrNameLst>
                                          <p:attrName>style.visibility</p:attrName>
                                        </p:attrNameLst>
                                      </p:cBhvr>
                                      <p:to>
                                        <p:strVal val="visible"/>
                                      </p:to>
                                    </p:set>
                                    <p:animEffect transition="in" filter="wipe(up)">
                                      <p:cBhvr>
                                        <p:cTn id="34" dur="1000"/>
                                        <p:tgtEl>
                                          <p:spTgt spid="4"/>
                                        </p:tgtEl>
                                      </p:cBhvr>
                                    </p:animEffect>
                                  </p:childTnLst>
                                </p:cTn>
                              </p:par>
                              <p:par>
                                <p:cTn id="35" presetID="22" presetClass="entr" presetSubtype="1" fill="hold" nodeType="withEffect">
                                  <p:stCondLst>
                                    <p:cond delay="2500"/>
                                  </p:stCondLst>
                                  <p:childTnLst>
                                    <p:set>
                                      <p:cBhvr>
                                        <p:cTn id="36" dur="1" fill="hold">
                                          <p:stCondLst>
                                            <p:cond delay="0"/>
                                          </p:stCondLst>
                                        </p:cTn>
                                        <p:tgtEl>
                                          <p:spTgt spid="5"/>
                                        </p:tgtEl>
                                        <p:attrNameLst>
                                          <p:attrName>style.visibility</p:attrName>
                                        </p:attrNameLst>
                                      </p:cBhvr>
                                      <p:to>
                                        <p:strVal val="visible"/>
                                      </p:to>
                                    </p:set>
                                    <p:animEffect transition="in" filter="wipe(up)">
                                      <p:cBhvr>
                                        <p:cTn id="37" dur="1000"/>
                                        <p:tgtEl>
                                          <p:spTgt spid="5"/>
                                        </p:tgtEl>
                                      </p:cBhvr>
                                    </p:animEffect>
                                  </p:childTnLst>
                                </p:cTn>
                              </p:par>
                            </p:childTnLst>
                          </p:cTn>
                        </p:par>
                        <p:par>
                          <p:cTn id="38" fill="hold">
                            <p:stCondLst>
                              <p:cond delay="2500"/>
                            </p:stCondLst>
                            <p:childTnLst>
                              <p:par>
                                <p:cTn id="39" presetID="22" presetClass="entr" presetSubtype="1" fill="hold" nodeType="afterEffect">
                                  <p:stCondLst>
                                    <p:cond delay="0"/>
                                  </p:stCondLst>
                                  <p:childTnLst>
                                    <p:set>
                                      <p:cBhvr>
                                        <p:cTn id="40" dur="1" fill="hold">
                                          <p:stCondLst>
                                            <p:cond delay="0"/>
                                          </p:stCondLst>
                                        </p:cTn>
                                        <p:tgtEl>
                                          <p:spTgt spid="137"/>
                                        </p:tgtEl>
                                        <p:attrNameLst>
                                          <p:attrName>style.visibility</p:attrName>
                                        </p:attrNameLst>
                                      </p:cBhvr>
                                      <p:to>
                                        <p:strVal val="visible"/>
                                      </p:to>
                                    </p:set>
                                    <p:animEffect transition="in" filter="wipe(up)">
                                      <p:cBhvr>
                                        <p:cTn id="41" dur="500"/>
                                        <p:tgtEl>
                                          <p:spTgt spid="137"/>
                                        </p:tgtEl>
                                      </p:cBhvr>
                                    </p:animEffect>
                                  </p:childTnLst>
                                </p:cTn>
                              </p:par>
                            </p:childTnLst>
                          </p:cTn>
                        </p:par>
                        <p:par>
                          <p:cTn id="42" fill="hold">
                            <p:stCondLst>
                              <p:cond delay="3000"/>
                            </p:stCondLst>
                            <p:childTnLst>
                              <p:par>
                                <p:cTn id="43" presetID="63" presetClass="path" presetSubtype="0" accel="50000" decel="50000" fill="hold" grpId="0" nodeType="afterEffect">
                                  <p:stCondLst>
                                    <p:cond delay="0"/>
                                  </p:stCondLst>
                                  <p:childTnLst>
                                    <p:animMotion origin="layout" path="M -2.08333E-6 -4.07407E-6 L 0.35026 -4.07407E-6 " pathEditMode="relative" rAng="0" ptsTypes="AA">
                                      <p:cBhvr>
                                        <p:cTn id="44" dur="2000" fill="hold"/>
                                        <p:tgtEl>
                                          <p:spTgt spid="138"/>
                                        </p:tgtEl>
                                        <p:attrNameLst>
                                          <p:attrName>ppt_x</p:attrName>
                                          <p:attrName>ppt_y</p:attrName>
                                        </p:attrNameLst>
                                      </p:cBhvr>
                                      <p:rCtr x="17513" y="0"/>
                                    </p:animMotion>
                                  </p:childTnLst>
                                </p:cTn>
                              </p:par>
                            </p:childTnLst>
                          </p:cTn>
                        </p:par>
                        <p:par>
                          <p:cTn id="45" fill="hold">
                            <p:stCondLst>
                              <p:cond delay="5000"/>
                            </p:stCondLst>
                            <p:childTnLst>
                              <p:par>
                                <p:cTn id="46" presetID="63" presetClass="path" presetSubtype="0" accel="50000" decel="50000" fill="hold" grpId="0" nodeType="afterEffect">
                                  <p:stCondLst>
                                    <p:cond delay="0"/>
                                  </p:stCondLst>
                                  <p:childTnLst>
                                    <p:animMotion origin="layout" path="M -2.08333E-6 -4.07407E-6 L 0.35026 -4.07407E-6 " pathEditMode="relative" rAng="0" ptsTypes="AA">
                                      <p:cBhvr>
                                        <p:cTn id="47" dur="2000" fill="hold"/>
                                        <p:tgtEl>
                                          <p:spTgt spid="139"/>
                                        </p:tgtEl>
                                        <p:attrNameLst>
                                          <p:attrName>ppt_x</p:attrName>
                                          <p:attrName>ppt_y</p:attrName>
                                        </p:attrNameLst>
                                      </p:cBhvr>
                                      <p:rCtr x="17513" y="0"/>
                                    </p:animMotion>
                                  </p:childTnLst>
                                </p:cTn>
                              </p:par>
                            </p:childTnLst>
                          </p:cTn>
                        </p:par>
                        <p:par>
                          <p:cTn id="48" fill="hold">
                            <p:stCondLst>
                              <p:cond delay="7000"/>
                            </p:stCondLst>
                            <p:childTnLst>
                              <p:par>
                                <p:cTn id="49" presetID="63" presetClass="path" presetSubtype="0" accel="50000" decel="50000" fill="hold" grpId="0" nodeType="afterEffect">
                                  <p:stCondLst>
                                    <p:cond delay="0"/>
                                  </p:stCondLst>
                                  <p:childTnLst>
                                    <p:animMotion origin="layout" path="M -2.08333E-6 -4.07407E-6 L 0.35026 -4.07407E-6 " pathEditMode="relative" rAng="0" ptsTypes="AA">
                                      <p:cBhvr>
                                        <p:cTn id="50" dur="2000" fill="hold"/>
                                        <p:tgtEl>
                                          <p:spTgt spid="140"/>
                                        </p:tgtEl>
                                        <p:attrNameLst>
                                          <p:attrName>ppt_x</p:attrName>
                                          <p:attrName>ppt_y</p:attrName>
                                        </p:attrNameLst>
                                      </p:cBhvr>
                                      <p:rCtr x="17513" y="0"/>
                                    </p:animMotion>
                                  </p:childTnLst>
                                </p:cTn>
                              </p:par>
                              <p:par>
                                <p:cTn id="51" presetID="47" presetClass="entr" presetSubtype="0" fill="hold" grpId="0" nodeType="withEffect">
                                  <p:stCondLst>
                                    <p:cond delay="0"/>
                                  </p:stCondLst>
                                  <p:childTnLst>
                                    <p:set>
                                      <p:cBhvr>
                                        <p:cTn id="52" dur="1" fill="hold">
                                          <p:stCondLst>
                                            <p:cond delay="0"/>
                                          </p:stCondLst>
                                        </p:cTn>
                                        <p:tgtEl>
                                          <p:spTgt spid="103"/>
                                        </p:tgtEl>
                                        <p:attrNameLst>
                                          <p:attrName>style.visibility</p:attrName>
                                        </p:attrNameLst>
                                      </p:cBhvr>
                                      <p:to>
                                        <p:strVal val="visible"/>
                                      </p:to>
                                    </p:set>
                                    <p:animEffect transition="in" filter="fade">
                                      <p:cBhvr>
                                        <p:cTn id="53" dur="1000"/>
                                        <p:tgtEl>
                                          <p:spTgt spid="103"/>
                                        </p:tgtEl>
                                      </p:cBhvr>
                                    </p:animEffect>
                                    <p:anim calcmode="lin" valueType="num">
                                      <p:cBhvr>
                                        <p:cTn id="54" dur="1000" fill="hold"/>
                                        <p:tgtEl>
                                          <p:spTgt spid="103"/>
                                        </p:tgtEl>
                                        <p:attrNameLst>
                                          <p:attrName>ppt_x</p:attrName>
                                        </p:attrNameLst>
                                      </p:cBhvr>
                                      <p:tavLst>
                                        <p:tav tm="0">
                                          <p:val>
                                            <p:strVal val="#ppt_x"/>
                                          </p:val>
                                        </p:tav>
                                        <p:tav tm="100000">
                                          <p:val>
                                            <p:strVal val="#ppt_x"/>
                                          </p:val>
                                        </p:tav>
                                      </p:tavLst>
                                    </p:anim>
                                    <p:anim calcmode="lin" valueType="num">
                                      <p:cBhvr>
                                        <p:cTn id="55" dur="1000" fill="hold"/>
                                        <p:tgtEl>
                                          <p:spTgt spid="103"/>
                                        </p:tgtEl>
                                        <p:attrNameLst>
                                          <p:attrName>ppt_y</p:attrName>
                                        </p:attrNameLst>
                                      </p:cBhvr>
                                      <p:tavLst>
                                        <p:tav tm="0">
                                          <p:val>
                                            <p:strVal val="#ppt_y-.1"/>
                                          </p:val>
                                        </p:tav>
                                        <p:tav tm="100000">
                                          <p:val>
                                            <p:strVal val="#ppt_y"/>
                                          </p:val>
                                        </p:tav>
                                      </p:tavLst>
                                    </p:anim>
                                  </p:childTnLst>
                                </p:cTn>
                              </p:par>
                            </p:childTnLst>
                          </p:cTn>
                        </p:par>
                        <p:par>
                          <p:cTn id="56" fill="hold">
                            <p:stCondLst>
                              <p:cond delay="9000"/>
                            </p:stCondLst>
                            <p:childTnLst>
                              <p:par>
                                <p:cTn id="57" presetID="47" presetClass="entr" presetSubtype="0" fill="hold" grpId="0" nodeType="afterEffect">
                                  <p:stCondLst>
                                    <p:cond delay="0"/>
                                  </p:stCondLst>
                                  <p:childTnLst>
                                    <p:set>
                                      <p:cBhvr>
                                        <p:cTn id="58" dur="1" fill="hold">
                                          <p:stCondLst>
                                            <p:cond delay="0"/>
                                          </p:stCondLst>
                                        </p:cTn>
                                        <p:tgtEl>
                                          <p:spTgt spid="104"/>
                                        </p:tgtEl>
                                        <p:attrNameLst>
                                          <p:attrName>style.visibility</p:attrName>
                                        </p:attrNameLst>
                                      </p:cBhvr>
                                      <p:to>
                                        <p:strVal val="visible"/>
                                      </p:to>
                                    </p:set>
                                    <p:animEffect transition="in" filter="fade">
                                      <p:cBhvr>
                                        <p:cTn id="59" dur="1000"/>
                                        <p:tgtEl>
                                          <p:spTgt spid="104"/>
                                        </p:tgtEl>
                                      </p:cBhvr>
                                    </p:animEffect>
                                    <p:anim calcmode="lin" valueType="num">
                                      <p:cBhvr>
                                        <p:cTn id="60" dur="1000" fill="hold"/>
                                        <p:tgtEl>
                                          <p:spTgt spid="104"/>
                                        </p:tgtEl>
                                        <p:attrNameLst>
                                          <p:attrName>ppt_x</p:attrName>
                                        </p:attrNameLst>
                                      </p:cBhvr>
                                      <p:tavLst>
                                        <p:tav tm="0">
                                          <p:val>
                                            <p:strVal val="#ppt_x"/>
                                          </p:val>
                                        </p:tav>
                                        <p:tav tm="100000">
                                          <p:val>
                                            <p:strVal val="#ppt_x"/>
                                          </p:val>
                                        </p:tav>
                                      </p:tavLst>
                                    </p:anim>
                                    <p:anim calcmode="lin" valueType="num">
                                      <p:cBhvr>
                                        <p:cTn id="61" dur="1000" fill="hold"/>
                                        <p:tgtEl>
                                          <p:spTgt spid="1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p:bldP spid="139" grpId="0"/>
      <p:bldP spid="140" grpId="0"/>
      <p:bldP spid="119" grpId="0" animBg="1"/>
      <p:bldP spid="129" grpId="0" animBg="1"/>
      <p:bldP spid="132" grpId="0" animBg="1"/>
      <p:bldP spid="103" grpId="0" animBg="1"/>
      <p:bldP spid="10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2478134" y="365817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3576303" y="3724763"/>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6996125" y="3868835"/>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4720540" y="4975629"/>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6246397" y="483213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5600708" y="4332764"/>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2608921" y="3801326"/>
            <a:ext cx="937290" cy="12108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3589079" y="3950281"/>
            <a:ext cx="88029" cy="10493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3524396" y="4999310"/>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a:endCxn id="49" idx="1"/>
          </p:cNvCxnSpPr>
          <p:nvPr/>
        </p:nvCxnSpPr>
        <p:spPr>
          <a:xfrm flipV="1">
            <a:off x="3777583" y="3333827"/>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4894907" y="4158047"/>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rot="11174285">
            <a:off x="4897735" y="3242736"/>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a:stCxn id="55" idx="2"/>
            <a:endCxn id="14" idx="6"/>
          </p:cNvCxnSpPr>
          <p:nvPr/>
        </p:nvCxnSpPr>
        <p:spPr>
          <a:xfrm>
            <a:off x="5165977" y="4118336"/>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5743855" y="4065851"/>
            <a:ext cx="1278955" cy="296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5012937" y="4033250"/>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endCxn id="55" idx="3"/>
          </p:cNvCxnSpPr>
          <p:nvPr/>
        </p:nvCxnSpPr>
        <p:spPr>
          <a:xfrm flipH="1">
            <a:off x="5149527" y="3295650"/>
            <a:ext cx="992492" cy="7662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1" idx="6"/>
          </p:cNvCxnSpPr>
          <p:nvPr/>
        </p:nvCxnSpPr>
        <p:spPr>
          <a:xfrm flipH="1" flipV="1">
            <a:off x="6252562" y="3320550"/>
            <a:ext cx="744280" cy="6562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rot="11174285">
            <a:off x="6104356" y="322320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p:cNvCxnSpPr>
            <a:stCxn id="11" idx="0"/>
            <a:endCxn id="13" idx="4"/>
          </p:cNvCxnSpPr>
          <p:nvPr/>
        </p:nvCxnSpPr>
        <p:spPr>
          <a:xfrm flipH="1">
            <a:off x="6371780" y="4110438"/>
            <a:ext cx="732340" cy="7223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96" idx="1"/>
          </p:cNvCxnSpPr>
          <p:nvPr/>
        </p:nvCxnSpPr>
        <p:spPr>
          <a:xfrm flipH="1" flipV="1">
            <a:off x="7719890" y="3032972"/>
            <a:ext cx="568233" cy="13952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3640737" y="5062956"/>
            <a:ext cx="1080383" cy="10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rot="11174285">
            <a:off x="5772281" y="3879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11174285">
            <a:off x="8260633" y="4412009"/>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8774000" y="5220869"/>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11174285">
            <a:off x="6149326" y="1752583"/>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9219352" y="38562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4894907" y="4463551"/>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a:stCxn id="49" idx="3"/>
            <a:endCxn id="61" idx="5"/>
          </p:cNvCxnSpPr>
          <p:nvPr/>
        </p:nvCxnSpPr>
        <p:spPr>
          <a:xfrm flipV="1">
            <a:off x="4988826" y="3247900"/>
            <a:ext cx="1157448" cy="139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49" idx="1"/>
            <a:endCxn id="55" idx="5"/>
          </p:cNvCxnSpPr>
          <p:nvPr/>
        </p:nvCxnSpPr>
        <p:spPr>
          <a:xfrm>
            <a:off x="4980961" y="3333827"/>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61" idx="3"/>
            <a:endCxn id="97" idx="7"/>
          </p:cNvCxnSpPr>
          <p:nvPr/>
        </p:nvCxnSpPr>
        <p:spPr>
          <a:xfrm flipV="1">
            <a:off x="6303874" y="2519859"/>
            <a:ext cx="540013" cy="74526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118" idx="1"/>
            <a:endCxn id="54" idx="4"/>
          </p:cNvCxnSpPr>
          <p:nvPr/>
        </p:nvCxnSpPr>
        <p:spPr>
          <a:xfrm flipH="1">
            <a:off x="8342141" y="2653249"/>
            <a:ext cx="309453" cy="17591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8880406" y="4016625"/>
            <a:ext cx="410637" cy="12048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8407236" y="4493517"/>
            <a:ext cx="387903" cy="8834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2" name="椭圆 91"/>
          <p:cNvSpPr/>
          <p:nvPr/>
        </p:nvSpPr>
        <p:spPr>
          <a:xfrm rot="11174285">
            <a:off x="2738260" y="1951989"/>
            <a:ext cx="242906" cy="242906"/>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3789202" y="1373314"/>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rot="11174285">
            <a:off x="7158527" y="908376"/>
            <a:ext cx="256794" cy="25679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rot="11174285">
            <a:off x="7537599" y="28334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rot="11174285">
            <a:off x="6818979" y="233595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rot="11174285">
            <a:off x="5547942" y="2519998"/>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rot="11174285">
            <a:off x="8015271" y="150806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a:stCxn id="92" idx="1"/>
            <a:endCxn id="112" idx="6"/>
          </p:cNvCxnSpPr>
          <p:nvPr/>
        </p:nvCxnSpPr>
        <p:spPr>
          <a:xfrm>
            <a:off x="2935753" y="2168145"/>
            <a:ext cx="653373" cy="589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94" idx="3"/>
            <a:endCxn id="107" idx="6"/>
          </p:cNvCxnSpPr>
          <p:nvPr/>
        </p:nvCxnSpPr>
        <p:spPr>
          <a:xfrm flipV="1">
            <a:off x="3990482" y="888102"/>
            <a:ext cx="725554" cy="5274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96" idx="5"/>
            <a:endCxn id="97" idx="1"/>
          </p:cNvCxnSpPr>
          <p:nvPr/>
        </p:nvCxnSpPr>
        <p:spPr>
          <a:xfrm flipH="1" flipV="1">
            <a:off x="7002880" y="2537238"/>
            <a:ext cx="576637" cy="3209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7" name="椭圆 106"/>
          <p:cNvSpPr/>
          <p:nvPr/>
        </p:nvSpPr>
        <p:spPr>
          <a:xfrm rot="11174285">
            <a:off x="4715733" y="842481"/>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8" name="直接连接符 107"/>
          <p:cNvCxnSpPr>
            <a:stCxn id="109" idx="2"/>
            <a:endCxn id="98" idx="5"/>
          </p:cNvCxnSpPr>
          <p:nvPr/>
        </p:nvCxnSpPr>
        <p:spPr>
          <a:xfrm>
            <a:off x="5232884" y="1999605"/>
            <a:ext cx="345133" cy="5381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rot="11174285">
            <a:off x="5079844" y="1914519"/>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0" name="直接连接符 109"/>
          <p:cNvCxnSpPr>
            <a:stCxn id="46" idx="0"/>
            <a:endCxn id="109" idx="3"/>
          </p:cNvCxnSpPr>
          <p:nvPr/>
        </p:nvCxnSpPr>
        <p:spPr>
          <a:xfrm flipH="1">
            <a:off x="5216434" y="613459"/>
            <a:ext cx="656652" cy="13297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95" idx="6"/>
            <a:endCxn id="46" idx="2"/>
          </p:cNvCxnSpPr>
          <p:nvPr/>
        </p:nvCxnSpPr>
        <p:spPr>
          <a:xfrm flipH="1" flipV="1">
            <a:off x="5997799" y="513324"/>
            <a:ext cx="1161488" cy="5094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2" name="椭圆 111"/>
          <p:cNvSpPr/>
          <p:nvPr/>
        </p:nvSpPr>
        <p:spPr>
          <a:xfrm rot="11174285">
            <a:off x="3588462" y="265750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a:stCxn id="95" idx="0"/>
            <a:endCxn id="97" idx="4"/>
          </p:cNvCxnSpPr>
          <p:nvPr/>
        </p:nvCxnSpPr>
        <p:spPr>
          <a:xfrm flipH="1">
            <a:off x="6944362" y="1164410"/>
            <a:ext cx="328610" cy="11722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99" idx="4"/>
            <a:endCxn id="95" idx="2"/>
          </p:cNvCxnSpPr>
          <p:nvPr/>
        </p:nvCxnSpPr>
        <p:spPr>
          <a:xfrm flipH="1" flipV="1">
            <a:off x="7414561" y="1050725"/>
            <a:ext cx="726093" cy="458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92" idx="4"/>
            <a:endCxn id="94" idx="7"/>
          </p:cNvCxnSpPr>
          <p:nvPr/>
        </p:nvCxnSpPr>
        <p:spPr>
          <a:xfrm flipV="1">
            <a:off x="2872910" y="1557215"/>
            <a:ext cx="941200" cy="3954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3884421" y="600253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rot="11174285">
            <a:off x="8532046" y="2522403"/>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7357670" y="602477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9156635" y="1770386"/>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a:stCxn id="98" idx="2"/>
            <a:endCxn id="61" idx="4"/>
          </p:cNvCxnSpPr>
          <p:nvPr/>
        </p:nvCxnSpPr>
        <p:spPr>
          <a:xfrm>
            <a:off x="5708328" y="2609169"/>
            <a:ext cx="520313" cy="6147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46" idx="6"/>
            <a:endCxn id="107" idx="3"/>
          </p:cNvCxnSpPr>
          <p:nvPr/>
        </p:nvCxnSpPr>
        <p:spPr>
          <a:xfrm flipH="1">
            <a:off x="4806824" y="488746"/>
            <a:ext cx="966127" cy="3728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a:stCxn id="107" idx="1"/>
            <a:endCxn id="109" idx="5"/>
          </p:cNvCxnSpPr>
          <p:nvPr/>
        </p:nvCxnSpPr>
        <p:spPr>
          <a:xfrm>
            <a:off x="4798959" y="933572"/>
            <a:ext cx="309582" cy="9978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99" idx="3"/>
            <a:endCxn id="121" idx="5"/>
          </p:cNvCxnSpPr>
          <p:nvPr/>
        </p:nvCxnSpPr>
        <p:spPr>
          <a:xfrm>
            <a:off x="8216551" y="1550355"/>
            <a:ext cx="970159" cy="237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a:stCxn id="118" idx="3"/>
            <a:endCxn id="121" idx="7"/>
          </p:cNvCxnSpPr>
          <p:nvPr/>
        </p:nvCxnSpPr>
        <p:spPr>
          <a:xfrm flipV="1">
            <a:off x="8662892" y="1901173"/>
            <a:ext cx="511458" cy="648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stCxn id="99" idx="0"/>
            <a:endCxn id="118" idx="4"/>
          </p:cNvCxnSpPr>
          <p:nvPr/>
        </p:nvCxnSpPr>
        <p:spPr>
          <a:xfrm>
            <a:off x="8116076" y="1733586"/>
            <a:ext cx="497478" cy="7892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stCxn id="60" idx="7"/>
            <a:endCxn id="54" idx="3"/>
          </p:cNvCxnSpPr>
          <p:nvPr/>
        </p:nvCxnSpPr>
        <p:spPr>
          <a:xfrm flipH="1">
            <a:off x="8391479" y="3987026"/>
            <a:ext cx="845588" cy="4524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5576810" y="59902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rot="11174285">
            <a:off x="7638830" y="5291897"/>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4109939" y="6090177"/>
            <a:ext cx="1467535" cy="377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4009804" y="5134941"/>
            <a:ext cx="732315" cy="8682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3619267" y="5103147"/>
            <a:ext cx="307441" cy="9242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stCxn id="11" idx="1"/>
            <a:endCxn id="176" idx="4"/>
          </p:cNvCxnSpPr>
          <p:nvPr/>
        </p:nvCxnSpPr>
        <p:spPr>
          <a:xfrm>
            <a:off x="7193141" y="4084470"/>
            <a:ext cx="534860" cy="12079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7237728" y="4003160"/>
            <a:ext cx="1023340" cy="4743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stCxn id="54" idx="7"/>
            <a:endCxn id="176" idx="3"/>
          </p:cNvCxnSpPr>
          <p:nvPr/>
        </p:nvCxnSpPr>
        <p:spPr>
          <a:xfrm flipH="1">
            <a:off x="7781977" y="4531557"/>
            <a:ext cx="494848" cy="7904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57" idx="7"/>
            <a:endCxn id="176" idx="2"/>
          </p:cNvCxnSpPr>
          <p:nvPr/>
        </p:nvCxnSpPr>
        <p:spPr>
          <a:xfrm flipH="1">
            <a:off x="7799216" y="5376936"/>
            <a:ext cx="995923" cy="4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stCxn id="120" idx="4"/>
            <a:endCxn id="176" idx="1"/>
          </p:cNvCxnSpPr>
          <p:nvPr/>
        </p:nvCxnSpPr>
        <p:spPr>
          <a:xfrm flipV="1">
            <a:off x="7481955" y="5435044"/>
            <a:ext cx="287662" cy="590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731495" y="4475911"/>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4915906" y="4932940"/>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347202" y="5057653"/>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stCxn id="362" idx="2"/>
            <a:endCxn id="176" idx="7"/>
          </p:cNvCxnSpPr>
          <p:nvPr/>
        </p:nvCxnSpPr>
        <p:spPr>
          <a:xfrm flipV="1">
            <a:off x="6643971" y="5422684"/>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stCxn id="13" idx="1"/>
            <a:endCxn id="176" idx="6"/>
          </p:cNvCxnSpPr>
          <p:nvPr/>
        </p:nvCxnSpPr>
        <p:spPr>
          <a:xfrm>
            <a:off x="6430298" y="5033415"/>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4879852" y="5149996"/>
            <a:ext cx="697622" cy="9401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3801821" y="3850146"/>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a:off x="2621281" y="3688254"/>
            <a:ext cx="955692" cy="1373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112" idx="0"/>
            <a:endCxn id="10" idx="4"/>
          </p:cNvCxnSpPr>
          <p:nvPr/>
        </p:nvCxnSpPr>
        <p:spPr>
          <a:xfrm>
            <a:off x="3688385" y="2881053"/>
            <a:ext cx="13301" cy="8443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112" idx="1"/>
            <a:endCxn id="49" idx="5"/>
          </p:cNvCxnSpPr>
          <p:nvPr/>
        </p:nvCxnSpPr>
        <p:spPr>
          <a:xfrm>
            <a:off x="3770753" y="2857026"/>
            <a:ext cx="1146120" cy="3969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a:stCxn id="94" idx="1"/>
            <a:endCxn id="112" idx="4"/>
          </p:cNvCxnSpPr>
          <p:nvPr/>
        </p:nvCxnSpPr>
        <p:spPr>
          <a:xfrm flipH="1">
            <a:off x="3712747" y="1574594"/>
            <a:ext cx="260356" cy="10835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a:stCxn id="94" idx="1"/>
            <a:endCxn id="109" idx="0"/>
          </p:cNvCxnSpPr>
          <p:nvPr/>
        </p:nvCxnSpPr>
        <p:spPr>
          <a:xfrm>
            <a:off x="3973103" y="1574594"/>
            <a:ext cx="1175149" cy="4929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112" idx="6"/>
          </p:cNvCxnSpPr>
          <p:nvPr/>
        </p:nvCxnSpPr>
        <p:spPr>
          <a:xfrm flipV="1">
            <a:off x="2621281" y="2757431"/>
            <a:ext cx="967845" cy="9308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a:stCxn id="112" idx="2"/>
            <a:endCxn id="109" idx="0"/>
          </p:cNvCxnSpPr>
          <p:nvPr/>
        </p:nvCxnSpPr>
        <p:spPr>
          <a:xfrm flipV="1">
            <a:off x="3812007" y="2067559"/>
            <a:ext cx="1336245" cy="7142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a:stCxn id="112" idx="2"/>
            <a:endCxn id="98" idx="7"/>
          </p:cNvCxnSpPr>
          <p:nvPr/>
        </p:nvCxnSpPr>
        <p:spPr>
          <a:xfrm flipV="1">
            <a:off x="3812007" y="2650785"/>
            <a:ext cx="1753650" cy="1310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a:stCxn id="49" idx="3"/>
            <a:endCxn id="98" idx="0"/>
          </p:cNvCxnSpPr>
          <p:nvPr/>
        </p:nvCxnSpPr>
        <p:spPr>
          <a:xfrm flipV="1">
            <a:off x="4988826" y="2680384"/>
            <a:ext cx="630807" cy="58149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95" idx="7"/>
            <a:endCxn id="59" idx="3"/>
          </p:cNvCxnSpPr>
          <p:nvPr/>
        </p:nvCxnSpPr>
        <p:spPr>
          <a:xfrm flipH="1">
            <a:off x="6348844" y="1117160"/>
            <a:ext cx="837962" cy="67734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0" name="直接连接符 309"/>
          <p:cNvCxnSpPr>
            <a:stCxn id="46" idx="1"/>
            <a:endCxn id="59" idx="5"/>
          </p:cNvCxnSpPr>
          <p:nvPr/>
        </p:nvCxnSpPr>
        <p:spPr>
          <a:xfrm>
            <a:off x="5956182" y="589221"/>
            <a:ext cx="235062" cy="11880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直接连接符 312"/>
          <p:cNvCxnSpPr>
            <a:stCxn id="109" idx="2"/>
            <a:endCxn id="59" idx="7"/>
          </p:cNvCxnSpPr>
          <p:nvPr/>
        </p:nvCxnSpPr>
        <p:spPr>
          <a:xfrm flipV="1">
            <a:off x="5232884" y="1934874"/>
            <a:ext cx="941133" cy="647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6" name="直接连接符 315"/>
          <p:cNvCxnSpPr>
            <a:stCxn id="98" idx="2"/>
            <a:endCxn id="97" idx="6"/>
          </p:cNvCxnSpPr>
          <p:nvPr/>
        </p:nvCxnSpPr>
        <p:spPr>
          <a:xfrm flipV="1">
            <a:off x="5708328" y="2436763"/>
            <a:ext cx="1111321" cy="17240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8" name="直接连接符 317"/>
          <p:cNvCxnSpPr>
            <a:stCxn id="98" idx="3"/>
            <a:endCxn id="59" idx="0"/>
          </p:cNvCxnSpPr>
          <p:nvPr/>
        </p:nvCxnSpPr>
        <p:spPr>
          <a:xfrm flipV="1">
            <a:off x="5691089" y="1976128"/>
            <a:ext cx="558160" cy="573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1" name="直接连接符 320"/>
          <p:cNvCxnSpPr>
            <a:stCxn id="97" idx="5"/>
            <a:endCxn id="59" idx="1"/>
          </p:cNvCxnSpPr>
          <p:nvPr/>
        </p:nvCxnSpPr>
        <p:spPr>
          <a:xfrm flipH="1" flipV="1">
            <a:off x="6331617" y="1952101"/>
            <a:ext cx="529649" cy="4087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4" name="直接连接符 323"/>
          <p:cNvCxnSpPr>
            <a:stCxn id="99" idx="7"/>
            <a:endCxn id="97" idx="3"/>
          </p:cNvCxnSpPr>
          <p:nvPr/>
        </p:nvCxnSpPr>
        <p:spPr>
          <a:xfrm flipH="1">
            <a:off x="7020259" y="1691969"/>
            <a:ext cx="1019920" cy="6862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7" name="直接连接符 326"/>
          <p:cNvCxnSpPr>
            <a:stCxn id="118" idx="6"/>
            <a:endCxn id="96" idx="3"/>
          </p:cNvCxnSpPr>
          <p:nvPr/>
        </p:nvCxnSpPr>
        <p:spPr>
          <a:xfrm flipH="1">
            <a:off x="7737117" y="2587933"/>
            <a:ext cx="795364" cy="2874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0" name="直接连接符 329"/>
          <p:cNvCxnSpPr>
            <a:stCxn id="99" idx="0"/>
            <a:endCxn id="96" idx="4"/>
          </p:cNvCxnSpPr>
          <p:nvPr/>
        </p:nvCxnSpPr>
        <p:spPr>
          <a:xfrm flipH="1">
            <a:off x="7661884" y="1733586"/>
            <a:ext cx="454192" cy="11005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endCxn id="11" idx="4"/>
          </p:cNvCxnSpPr>
          <p:nvPr/>
        </p:nvCxnSpPr>
        <p:spPr>
          <a:xfrm flipH="1">
            <a:off x="7130450" y="3027127"/>
            <a:ext cx="461520" cy="8424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直接连接符 339"/>
          <p:cNvCxnSpPr>
            <a:stCxn id="61" idx="2"/>
            <a:endCxn id="96" idx="6"/>
          </p:cNvCxnSpPr>
          <p:nvPr/>
        </p:nvCxnSpPr>
        <p:spPr>
          <a:xfrm flipV="1">
            <a:off x="6327901" y="2933377"/>
            <a:ext cx="1210362" cy="414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6541910" y="5663467"/>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5701095" y="5016036"/>
            <a:ext cx="570210" cy="97488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5800355" y="5765528"/>
            <a:ext cx="787176" cy="349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6625136" y="5754558"/>
            <a:ext cx="733198" cy="370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3640737" y="4101658"/>
            <a:ext cx="1372654" cy="962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118" idx="2"/>
            <a:endCxn id="60" idx="5"/>
          </p:cNvCxnSpPr>
          <p:nvPr/>
        </p:nvCxnSpPr>
        <p:spPr>
          <a:xfrm>
            <a:off x="8678649" y="2603911"/>
            <a:ext cx="570778" cy="12700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71" name="椭圆 670"/>
          <p:cNvSpPr/>
          <p:nvPr/>
        </p:nvSpPr>
        <p:spPr>
          <a:xfrm>
            <a:off x="4780844" y="2224637"/>
            <a:ext cx="2630311" cy="2630311"/>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0" dirty="0">
                <a:latin typeface="24 LED" panose="020B0603050302020204" pitchFamily="34" charset="0"/>
              </a:rPr>
              <a:t>3</a:t>
            </a:r>
            <a:endParaRPr lang="zh-CN" altLang="en-US" sz="12000" dirty="0">
              <a:latin typeface="24 LED" panose="020B06030503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pic>
        <p:nvPicPr>
          <p:cNvPr id="117" name="图片 116"/>
          <p:cNvPicPr>
            <a:picLocks noChangeAspect="1"/>
          </p:cNvPicPr>
          <p:nvPr/>
        </p:nvPicPr>
        <p:blipFill rotWithShape="1">
          <a:blip r:embed="rId3" cstate="print"/>
          <a:srcRect l="25463" t="290" r="23725" b="-290"/>
          <a:stretch>
            <a:fillRect/>
          </a:stretch>
        </p:blipFill>
        <p:spPr>
          <a:xfrm>
            <a:off x="651269" y="903819"/>
            <a:ext cx="3829960" cy="5000264"/>
          </a:xfrm>
          <a:prstGeom prst="roundRect">
            <a:avLst>
              <a:gd name="adj" fmla="val 18196"/>
            </a:avLst>
          </a:prstGeom>
        </p:spPr>
      </p:pic>
      <p:sp>
        <p:nvSpPr>
          <p:cNvPr id="119" name="椭圆 118"/>
          <p:cNvSpPr/>
          <p:nvPr/>
        </p:nvSpPr>
        <p:spPr>
          <a:xfrm>
            <a:off x="4095000" y="825250"/>
            <a:ext cx="1292917" cy="1292917"/>
          </a:xfrm>
          <a:prstGeom prst="ellipse">
            <a:avLst/>
          </a:prstGeom>
          <a:solidFill>
            <a:srgbClr val="C6C6C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p:cNvSpPr/>
          <p:nvPr/>
        </p:nvSpPr>
        <p:spPr>
          <a:xfrm>
            <a:off x="4095000" y="2463564"/>
            <a:ext cx="1292917" cy="1292917"/>
          </a:xfrm>
          <a:prstGeom prst="ellipse">
            <a:avLst/>
          </a:prstGeom>
          <a:solidFill>
            <a:srgbClr val="C6C6C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a:off x="4090838" y="4097304"/>
            <a:ext cx="1292917" cy="1292917"/>
          </a:xfrm>
          <a:prstGeom prst="ellipse">
            <a:avLst/>
          </a:prstGeom>
          <a:solidFill>
            <a:srgbClr val="C6C6C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Freeform 122"/>
          <p:cNvSpPr>
            <a:spLocks noEditPoints="1"/>
          </p:cNvSpPr>
          <p:nvPr/>
        </p:nvSpPr>
        <p:spPr bwMode="auto">
          <a:xfrm>
            <a:off x="4596410" y="1225821"/>
            <a:ext cx="339758" cy="626127"/>
          </a:xfrm>
          <a:custGeom>
            <a:avLst/>
            <a:gdLst>
              <a:gd name="T0" fmla="*/ 28 w 30"/>
              <a:gd name="T1" fmla="*/ 0 h 54"/>
              <a:gd name="T2" fmla="*/ 3 w 30"/>
              <a:gd name="T3" fmla="*/ 0 h 54"/>
              <a:gd name="T4" fmla="*/ 0 w 30"/>
              <a:gd name="T5" fmla="*/ 2 h 54"/>
              <a:gd name="T6" fmla="*/ 0 w 30"/>
              <a:gd name="T7" fmla="*/ 52 h 54"/>
              <a:gd name="T8" fmla="*/ 3 w 30"/>
              <a:gd name="T9" fmla="*/ 54 h 54"/>
              <a:gd name="T10" fmla="*/ 28 w 30"/>
              <a:gd name="T11" fmla="*/ 54 h 54"/>
              <a:gd name="T12" fmla="*/ 30 w 30"/>
              <a:gd name="T13" fmla="*/ 52 h 54"/>
              <a:gd name="T14" fmla="*/ 30 w 30"/>
              <a:gd name="T15" fmla="*/ 2 h 54"/>
              <a:gd name="T16" fmla="*/ 28 w 30"/>
              <a:gd name="T17" fmla="*/ 0 h 54"/>
              <a:gd name="T18" fmla="*/ 12 w 30"/>
              <a:gd name="T19" fmla="*/ 1 h 54"/>
              <a:gd name="T20" fmla="*/ 18 w 30"/>
              <a:gd name="T21" fmla="*/ 1 h 54"/>
              <a:gd name="T22" fmla="*/ 18 w 30"/>
              <a:gd name="T23" fmla="*/ 2 h 54"/>
              <a:gd name="T24" fmla="*/ 12 w 30"/>
              <a:gd name="T25" fmla="*/ 2 h 54"/>
              <a:gd name="T26" fmla="*/ 12 w 30"/>
              <a:gd name="T27" fmla="*/ 1 h 54"/>
              <a:gd name="T28" fmla="*/ 28 w 30"/>
              <a:gd name="T29" fmla="*/ 47 h 54"/>
              <a:gd name="T30" fmla="*/ 3 w 30"/>
              <a:gd name="T31" fmla="*/ 47 h 54"/>
              <a:gd name="T32" fmla="*/ 3 w 30"/>
              <a:gd name="T33" fmla="*/ 4 h 54"/>
              <a:gd name="T34" fmla="*/ 28 w 30"/>
              <a:gd name="T35" fmla="*/ 4 h 54"/>
              <a:gd name="T36" fmla="*/ 28 w 30"/>
              <a:gd name="T37" fmla="*/ 4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 h="54">
                <a:moveTo>
                  <a:pt x="28" y="0"/>
                </a:moveTo>
                <a:cubicBezTo>
                  <a:pt x="3" y="0"/>
                  <a:pt x="3" y="0"/>
                  <a:pt x="3" y="0"/>
                </a:cubicBezTo>
                <a:cubicBezTo>
                  <a:pt x="1" y="0"/>
                  <a:pt x="0" y="1"/>
                  <a:pt x="0" y="2"/>
                </a:cubicBezTo>
                <a:cubicBezTo>
                  <a:pt x="0" y="52"/>
                  <a:pt x="0" y="52"/>
                  <a:pt x="0" y="52"/>
                </a:cubicBezTo>
                <a:cubicBezTo>
                  <a:pt x="0" y="53"/>
                  <a:pt x="1" y="54"/>
                  <a:pt x="3" y="54"/>
                </a:cubicBezTo>
                <a:cubicBezTo>
                  <a:pt x="28" y="54"/>
                  <a:pt x="28" y="54"/>
                  <a:pt x="28" y="54"/>
                </a:cubicBezTo>
                <a:cubicBezTo>
                  <a:pt x="29" y="54"/>
                  <a:pt x="30" y="53"/>
                  <a:pt x="30" y="52"/>
                </a:cubicBezTo>
                <a:cubicBezTo>
                  <a:pt x="30" y="2"/>
                  <a:pt x="30" y="2"/>
                  <a:pt x="30" y="2"/>
                </a:cubicBezTo>
                <a:cubicBezTo>
                  <a:pt x="30" y="1"/>
                  <a:pt x="29" y="0"/>
                  <a:pt x="28" y="0"/>
                </a:cubicBezTo>
                <a:close/>
                <a:moveTo>
                  <a:pt x="12" y="1"/>
                </a:moveTo>
                <a:cubicBezTo>
                  <a:pt x="18" y="1"/>
                  <a:pt x="18" y="1"/>
                  <a:pt x="18" y="1"/>
                </a:cubicBezTo>
                <a:cubicBezTo>
                  <a:pt x="18" y="2"/>
                  <a:pt x="18" y="2"/>
                  <a:pt x="18" y="2"/>
                </a:cubicBezTo>
                <a:cubicBezTo>
                  <a:pt x="12" y="2"/>
                  <a:pt x="12" y="2"/>
                  <a:pt x="12" y="2"/>
                </a:cubicBezTo>
                <a:lnTo>
                  <a:pt x="12" y="1"/>
                </a:lnTo>
                <a:close/>
                <a:moveTo>
                  <a:pt x="28" y="47"/>
                </a:moveTo>
                <a:cubicBezTo>
                  <a:pt x="3" y="47"/>
                  <a:pt x="3" y="47"/>
                  <a:pt x="3" y="47"/>
                </a:cubicBezTo>
                <a:cubicBezTo>
                  <a:pt x="3" y="4"/>
                  <a:pt x="3" y="4"/>
                  <a:pt x="3" y="4"/>
                </a:cubicBezTo>
                <a:cubicBezTo>
                  <a:pt x="28" y="4"/>
                  <a:pt x="28" y="4"/>
                  <a:pt x="28" y="4"/>
                </a:cubicBezTo>
                <a:lnTo>
                  <a:pt x="28" y="4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125"/>
          <p:cNvSpPr>
            <a:spLocks noEditPoints="1"/>
          </p:cNvSpPr>
          <p:nvPr/>
        </p:nvSpPr>
        <p:spPr bwMode="auto">
          <a:xfrm>
            <a:off x="4447267" y="4487263"/>
            <a:ext cx="580057" cy="512998"/>
          </a:xfrm>
          <a:custGeom>
            <a:avLst/>
            <a:gdLst>
              <a:gd name="T0" fmla="*/ 70 w 73"/>
              <a:gd name="T1" fmla="*/ 0 h 64"/>
              <a:gd name="T2" fmla="*/ 2 w 73"/>
              <a:gd name="T3" fmla="*/ 0 h 64"/>
              <a:gd name="T4" fmla="*/ 0 w 73"/>
              <a:gd name="T5" fmla="*/ 2 h 64"/>
              <a:gd name="T6" fmla="*/ 0 w 73"/>
              <a:gd name="T7" fmla="*/ 52 h 64"/>
              <a:gd name="T8" fmla="*/ 2 w 73"/>
              <a:gd name="T9" fmla="*/ 54 h 64"/>
              <a:gd name="T10" fmla="*/ 28 w 73"/>
              <a:gd name="T11" fmla="*/ 54 h 64"/>
              <a:gd name="T12" fmla="*/ 28 w 73"/>
              <a:gd name="T13" fmla="*/ 57 h 64"/>
              <a:gd name="T14" fmla="*/ 26 w 73"/>
              <a:gd name="T15" fmla="*/ 61 h 64"/>
              <a:gd name="T16" fmla="*/ 24 w 73"/>
              <a:gd name="T17" fmla="*/ 61 h 64"/>
              <a:gd name="T18" fmla="*/ 23 w 73"/>
              <a:gd name="T19" fmla="*/ 63 h 64"/>
              <a:gd name="T20" fmla="*/ 24 w 73"/>
              <a:gd name="T21" fmla="*/ 64 h 64"/>
              <a:gd name="T22" fmla="*/ 48 w 73"/>
              <a:gd name="T23" fmla="*/ 64 h 64"/>
              <a:gd name="T24" fmla="*/ 49 w 73"/>
              <a:gd name="T25" fmla="*/ 63 h 64"/>
              <a:gd name="T26" fmla="*/ 48 w 73"/>
              <a:gd name="T27" fmla="*/ 61 h 64"/>
              <a:gd name="T28" fmla="*/ 46 w 73"/>
              <a:gd name="T29" fmla="*/ 61 h 64"/>
              <a:gd name="T30" fmla="*/ 44 w 73"/>
              <a:gd name="T31" fmla="*/ 58 h 64"/>
              <a:gd name="T32" fmla="*/ 44 w 73"/>
              <a:gd name="T33" fmla="*/ 54 h 64"/>
              <a:gd name="T34" fmla="*/ 70 w 73"/>
              <a:gd name="T35" fmla="*/ 54 h 64"/>
              <a:gd name="T36" fmla="*/ 73 w 73"/>
              <a:gd name="T37" fmla="*/ 52 h 64"/>
              <a:gd name="T38" fmla="*/ 73 w 73"/>
              <a:gd name="T39" fmla="*/ 2 h 64"/>
              <a:gd name="T40" fmla="*/ 70 w 73"/>
              <a:gd name="T41" fmla="*/ 0 h 64"/>
              <a:gd name="T42" fmla="*/ 69 w 73"/>
              <a:gd name="T43" fmla="*/ 43 h 64"/>
              <a:gd name="T44" fmla="*/ 3 w 73"/>
              <a:gd name="T45" fmla="*/ 43 h 64"/>
              <a:gd name="T46" fmla="*/ 3 w 73"/>
              <a:gd name="T47" fmla="*/ 4 h 64"/>
              <a:gd name="T48" fmla="*/ 69 w 73"/>
              <a:gd name="T49" fmla="*/ 4 h 64"/>
              <a:gd name="T50" fmla="*/ 69 w 73"/>
              <a:gd name="T51"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64">
                <a:moveTo>
                  <a:pt x="70" y="0"/>
                </a:moveTo>
                <a:cubicBezTo>
                  <a:pt x="2" y="0"/>
                  <a:pt x="2" y="0"/>
                  <a:pt x="2" y="0"/>
                </a:cubicBezTo>
                <a:cubicBezTo>
                  <a:pt x="1" y="0"/>
                  <a:pt x="0" y="1"/>
                  <a:pt x="0" y="2"/>
                </a:cubicBezTo>
                <a:cubicBezTo>
                  <a:pt x="0" y="52"/>
                  <a:pt x="0" y="52"/>
                  <a:pt x="0" y="52"/>
                </a:cubicBezTo>
                <a:cubicBezTo>
                  <a:pt x="0" y="53"/>
                  <a:pt x="1" y="54"/>
                  <a:pt x="2" y="54"/>
                </a:cubicBezTo>
                <a:cubicBezTo>
                  <a:pt x="28" y="54"/>
                  <a:pt x="28" y="54"/>
                  <a:pt x="28" y="54"/>
                </a:cubicBezTo>
                <a:cubicBezTo>
                  <a:pt x="28" y="57"/>
                  <a:pt x="28" y="57"/>
                  <a:pt x="28" y="57"/>
                </a:cubicBezTo>
                <a:cubicBezTo>
                  <a:pt x="28" y="57"/>
                  <a:pt x="28" y="60"/>
                  <a:pt x="26" y="61"/>
                </a:cubicBezTo>
                <a:cubicBezTo>
                  <a:pt x="26" y="61"/>
                  <a:pt x="24" y="61"/>
                  <a:pt x="24" y="61"/>
                </a:cubicBezTo>
                <a:cubicBezTo>
                  <a:pt x="24" y="61"/>
                  <a:pt x="23" y="62"/>
                  <a:pt x="23" y="63"/>
                </a:cubicBezTo>
                <a:cubicBezTo>
                  <a:pt x="23" y="64"/>
                  <a:pt x="24" y="64"/>
                  <a:pt x="24" y="64"/>
                </a:cubicBezTo>
                <a:cubicBezTo>
                  <a:pt x="48" y="64"/>
                  <a:pt x="48" y="64"/>
                  <a:pt x="48" y="64"/>
                </a:cubicBezTo>
                <a:cubicBezTo>
                  <a:pt x="49" y="64"/>
                  <a:pt x="49" y="64"/>
                  <a:pt x="49" y="63"/>
                </a:cubicBezTo>
                <a:cubicBezTo>
                  <a:pt x="49" y="62"/>
                  <a:pt x="49" y="61"/>
                  <a:pt x="48" y="61"/>
                </a:cubicBezTo>
                <a:cubicBezTo>
                  <a:pt x="48" y="61"/>
                  <a:pt x="46" y="61"/>
                  <a:pt x="46" y="61"/>
                </a:cubicBezTo>
                <a:cubicBezTo>
                  <a:pt x="45" y="60"/>
                  <a:pt x="44" y="59"/>
                  <a:pt x="44" y="58"/>
                </a:cubicBezTo>
                <a:cubicBezTo>
                  <a:pt x="44" y="57"/>
                  <a:pt x="44" y="54"/>
                  <a:pt x="44" y="54"/>
                </a:cubicBezTo>
                <a:cubicBezTo>
                  <a:pt x="70" y="54"/>
                  <a:pt x="70" y="54"/>
                  <a:pt x="70" y="54"/>
                </a:cubicBezTo>
                <a:cubicBezTo>
                  <a:pt x="71" y="54"/>
                  <a:pt x="73" y="53"/>
                  <a:pt x="73" y="52"/>
                </a:cubicBezTo>
                <a:cubicBezTo>
                  <a:pt x="73" y="2"/>
                  <a:pt x="73" y="2"/>
                  <a:pt x="73" y="2"/>
                </a:cubicBezTo>
                <a:cubicBezTo>
                  <a:pt x="73" y="1"/>
                  <a:pt x="71" y="0"/>
                  <a:pt x="70" y="0"/>
                </a:cubicBezTo>
                <a:close/>
                <a:moveTo>
                  <a:pt x="69" y="43"/>
                </a:moveTo>
                <a:cubicBezTo>
                  <a:pt x="3" y="43"/>
                  <a:pt x="3" y="43"/>
                  <a:pt x="3" y="43"/>
                </a:cubicBezTo>
                <a:cubicBezTo>
                  <a:pt x="3" y="4"/>
                  <a:pt x="3" y="4"/>
                  <a:pt x="3" y="4"/>
                </a:cubicBezTo>
                <a:cubicBezTo>
                  <a:pt x="69" y="4"/>
                  <a:pt x="69" y="4"/>
                  <a:pt x="69" y="4"/>
                </a:cubicBezTo>
                <a:lnTo>
                  <a:pt x="69" y="4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128"/>
          <p:cNvSpPr>
            <a:spLocks noEditPoints="1"/>
          </p:cNvSpPr>
          <p:nvPr/>
        </p:nvSpPr>
        <p:spPr bwMode="auto">
          <a:xfrm>
            <a:off x="4390950" y="2876839"/>
            <a:ext cx="692692" cy="461794"/>
          </a:xfrm>
          <a:custGeom>
            <a:avLst/>
            <a:gdLst>
              <a:gd name="T0" fmla="*/ 77 w 85"/>
              <a:gd name="T1" fmla="*/ 43 h 56"/>
              <a:gd name="T2" fmla="*/ 77 w 85"/>
              <a:gd name="T3" fmla="*/ 3 h 56"/>
              <a:gd name="T4" fmla="*/ 75 w 85"/>
              <a:gd name="T5" fmla="*/ 0 h 56"/>
              <a:gd name="T6" fmla="*/ 10 w 85"/>
              <a:gd name="T7" fmla="*/ 0 h 56"/>
              <a:gd name="T8" fmla="*/ 8 w 85"/>
              <a:gd name="T9" fmla="*/ 3 h 56"/>
              <a:gd name="T10" fmla="*/ 8 w 85"/>
              <a:gd name="T11" fmla="*/ 43 h 56"/>
              <a:gd name="T12" fmla="*/ 0 w 85"/>
              <a:gd name="T13" fmla="*/ 53 h 56"/>
              <a:gd name="T14" fmla="*/ 2 w 85"/>
              <a:gd name="T15" fmla="*/ 56 h 56"/>
              <a:gd name="T16" fmla="*/ 83 w 85"/>
              <a:gd name="T17" fmla="*/ 56 h 56"/>
              <a:gd name="T18" fmla="*/ 85 w 85"/>
              <a:gd name="T19" fmla="*/ 53 h 56"/>
              <a:gd name="T20" fmla="*/ 77 w 85"/>
              <a:gd name="T21" fmla="*/ 43 h 56"/>
              <a:gd name="T22" fmla="*/ 47 w 85"/>
              <a:gd name="T23" fmla="*/ 55 h 56"/>
              <a:gd name="T24" fmla="*/ 38 w 85"/>
              <a:gd name="T25" fmla="*/ 55 h 56"/>
              <a:gd name="T26" fmla="*/ 37 w 85"/>
              <a:gd name="T27" fmla="*/ 53 h 56"/>
              <a:gd name="T28" fmla="*/ 37 w 85"/>
              <a:gd name="T29" fmla="*/ 53 h 56"/>
              <a:gd name="T30" fmla="*/ 48 w 85"/>
              <a:gd name="T31" fmla="*/ 53 h 56"/>
              <a:gd name="T32" fmla="*/ 48 w 85"/>
              <a:gd name="T33" fmla="*/ 53 h 56"/>
              <a:gd name="T34" fmla="*/ 47 w 85"/>
              <a:gd name="T35" fmla="*/ 55 h 56"/>
              <a:gd name="T36" fmla="*/ 73 w 85"/>
              <a:gd name="T37" fmla="*/ 41 h 56"/>
              <a:gd name="T38" fmla="*/ 12 w 85"/>
              <a:gd name="T39" fmla="*/ 41 h 56"/>
              <a:gd name="T40" fmla="*/ 12 w 85"/>
              <a:gd name="T41" fmla="*/ 4 h 56"/>
              <a:gd name="T42" fmla="*/ 73 w 85"/>
              <a:gd name="T43" fmla="*/ 4 h 56"/>
              <a:gd name="T44" fmla="*/ 73 w 85"/>
              <a:gd name="T45" fmla="*/ 4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77" y="43"/>
                </a:moveTo>
                <a:cubicBezTo>
                  <a:pt x="77" y="3"/>
                  <a:pt x="77" y="3"/>
                  <a:pt x="77" y="3"/>
                </a:cubicBezTo>
                <a:cubicBezTo>
                  <a:pt x="77" y="1"/>
                  <a:pt x="76" y="0"/>
                  <a:pt x="75" y="0"/>
                </a:cubicBezTo>
                <a:cubicBezTo>
                  <a:pt x="10" y="0"/>
                  <a:pt x="10" y="0"/>
                  <a:pt x="10" y="0"/>
                </a:cubicBezTo>
                <a:cubicBezTo>
                  <a:pt x="9" y="0"/>
                  <a:pt x="8" y="1"/>
                  <a:pt x="8" y="3"/>
                </a:cubicBezTo>
                <a:cubicBezTo>
                  <a:pt x="8" y="43"/>
                  <a:pt x="8" y="43"/>
                  <a:pt x="8" y="43"/>
                </a:cubicBezTo>
                <a:cubicBezTo>
                  <a:pt x="0" y="53"/>
                  <a:pt x="0" y="53"/>
                  <a:pt x="0" y="53"/>
                </a:cubicBezTo>
                <a:cubicBezTo>
                  <a:pt x="0" y="54"/>
                  <a:pt x="1" y="56"/>
                  <a:pt x="2" y="56"/>
                </a:cubicBezTo>
                <a:cubicBezTo>
                  <a:pt x="83" y="56"/>
                  <a:pt x="83" y="56"/>
                  <a:pt x="83" y="56"/>
                </a:cubicBezTo>
                <a:cubicBezTo>
                  <a:pt x="84" y="56"/>
                  <a:pt x="85" y="54"/>
                  <a:pt x="85" y="53"/>
                </a:cubicBezTo>
                <a:lnTo>
                  <a:pt x="77" y="43"/>
                </a:lnTo>
                <a:close/>
                <a:moveTo>
                  <a:pt x="47" y="55"/>
                </a:moveTo>
                <a:cubicBezTo>
                  <a:pt x="38" y="55"/>
                  <a:pt x="38" y="55"/>
                  <a:pt x="38" y="55"/>
                </a:cubicBezTo>
                <a:cubicBezTo>
                  <a:pt x="37" y="55"/>
                  <a:pt x="37" y="53"/>
                  <a:pt x="37" y="53"/>
                </a:cubicBezTo>
                <a:cubicBezTo>
                  <a:pt x="37" y="53"/>
                  <a:pt x="37" y="53"/>
                  <a:pt x="37" y="53"/>
                </a:cubicBezTo>
                <a:cubicBezTo>
                  <a:pt x="48" y="53"/>
                  <a:pt x="48" y="53"/>
                  <a:pt x="48" y="53"/>
                </a:cubicBezTo>
                <a:cubicBezTo>
                  <a:pt x="48" y="53"/>
                  <a:pt x="48" y="53"/>
                  <a:pt x="48" y="53"/>
                </a:cubicBezTo>
                <a:cubicBezTo>
                  <a:pt x="48" y="53"/>
                  <a:pt x="48" y="55"/>
                  <a:pt x="47" y="55"/>
                </a:cubicBezTo>
                <a:close/>
                <a:moveTo>
                  <a:pt x="73" y="41"/>
                </a:moveTo>
                <a:cubicBezTo>
                  <a:pt x="12" y="41"/>
                  <a:pt x="12" y="41"/>
                  <a:pt x="12" y="41"/>
                </a:cubicBezTo>
                <a:cubicBezTo>
                  <a:pt x="12" y="4"/>
                  <a:pt x="12" y="4"/>
                  <a:pt x="12" y="4"/>
                </a:cubicBezTo>
                <a:cubicBezTo>
                  <a:pt x="73" y="4"/>
                  <a:pt x="73" y="4"/>
                  <a:pt x="73" y="4"/>
                </a:cubicBezTo>
                <a:lnTo>
                  <a:pt x="73" y="4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文本框 37"/>
          <p:cNvSpPr txBox="1"/>
          <p:nvPr/>
        </p:nvSpPr>
        <p:spPr>
          <a:xfrm>
            <a:off x="5806250" y="1166573"/>
            <a:ext cx="2013789" cy="369332"/>
          </a:xfrm>
          <a:prstGeom prst="rect">
            <a:avLst/>
          </a:prstGeom>
          <a:solidFill>
            <a:srgbClr val="595959"/>
          </a:solidFill>
        </p:spPr>
        <p:txBody>
          <a:bodyPr wrap="square" rtlCol="0">
            <a:spAutoFit/>
          </a:bodyPr>
          <a:lstStyle/>
          <a:p>
            <a:pPr algn="ctr"/>
            <a:r>
              <a:rPr lang="zh-CN" altLang="en-US" dirty="0">
                <a:solidFill>
                  <a:schemeClr val="bg1"/>
                </a:solidFill>
              </a:rPr>
              <a:t>点击输入标题</a:t>
            </a:r>
          </a:p>
        </p:txBody>
      </p:sp>
      <p:sp>
        <p:nvSpPr>
          <p:cNvPr id="135" name="矩形 134"/>
          <p:cNvSpPr/>
          <p:nvPr/>
        </p:nvSpPr>
        <p:spPr>
          <a:xfrm>
            <a:off x="5806250" y="1516613"/>
            <a:ext cx="5338672" cy="523220"/>
          </a:xfrm>
          <a:prstGeom prst="rect">
            <a:avLst/>
          </a:prstGeom>
        </p:spPr>
        <p:txBody>
          <a:bodyPr wrap="square">
            <a:spAutoFit/>
          </a:bodyPr>
          <a:lstStyle/>
          <a:p>
            <a:r>
              <a:rPr lang="en-US" sz="1400" dirty="0">
                <a:solidFill>
                  <a:srgbClr val="444444"/>
                </a:solidFill>
              </a:rPr>
              <a:t>The intention to sell was set out last year in the government's Autumn Statement and National Infrastructure Plan; </a:t>
            </a:r>
            <a:endParaRPr lang="zh-CN" altLang="en-US" sz="1400" dirty="0">
              <a:solidFill>
                <a:srgbClr val="444444"/>
              </a:solidFill>
            </a:endParaRPr>
          </a:p>
        </p:txBody>
      </p:sp>
      <p:sp>
        <p:nvSpPr>
          <p:cNvPr id="136" name="文本框 37"/>
          <p:cNvSpPr txBox="1"/>
          <p:nvPr/>
        </p:nvSpPr>
        <p:spPr>
          <a:xfrm>
            <a:off x="5806250" y="2683402"/>
            <a:ext cx="2013789" cy="369332"/>
          </a:xfrm>
          <a:prstGeom prst="rect">
            <a:avLst/>
          </a:prstGeom>
          <a:solidFill>
            <a:srgbClr val="595959"/>
          </a:solidFill>
        </p:spPr>
        <p:txBody>
          <a:bodyPr wrap="square" rtlCol="0">
            <a:spAutoFit/>
          </a:bodyPr>
          <a:lstStyle>
            <a:defPPr>
              <a:defRPr lang="zh-CN"/>
            </a:defPPr>
            <a:lvl1pPr>
              <a:defRPr>
                <a:solidFill>
                  <a:schemeClr val="bg1"/>
                </a:solidFill>
              </a:defRPr>
            </a:lvl1pPr>
          </a:lstStyle>
          <a:p>
            <a:pPr algn="ctr"/>
            <a:r>
              <a:rPr lang="zh-CN" altLang="en-US" dirty="0"/>
              <a:t>点击输入标题</a:t>
            </a:r>
          </a:p>
        </p:txBody>
      </p:sp>
      <p:sp>
        <p:nvSpPr>
          <p:cNvPr id="137" name="矩形 136"/>
          <p:cNvSpPr/>
          <p:nvPr/>
        </p:nvSpPr>
        <p:spPr>
          <a:xfrm>
            <a:off x="5806250" y="3033442"/>
            <a:ext cx="5338672" cy="523220"/>
          </a:xfrm>
          <a:prstGeom prst="rect">
            <a:avLst/>
          </a:prstGeom>
        </p:spPr>
        <p:txBody>
          <a:bodyPr wrap="square">
            <a:spAutoFit/>
          </a:bodyPr>
          <a:lstStyle/>
          <a:p>
            <a:r>
              <a:rPr lang="en-US" sz="1400" dirty="0">
                <a:solidFill>
                  <a:srgbClr val="444444"/>
                </a:solidFill>
              </a:rPr>
              <a:t>The intention to sell was set out last year in the government's Autumn Statement and National Infrastructure Plan; </a:t>
            </a:r>
            <a:endParaRPr lang="zh-CN" altLang="en-US" sz="1400" dirty="0">
              <a:solidFill>
                <a:srgbClr val="444444"/>
              </a:solidFill>
            </a:endParaRPr>
          </a:p>
        </p:txBody>
      </p:sp>
      <p:sp>
        <p:nvSpPr>
          <p:cNvPr id="138" name="文本框 37"/>
          <p:cNvSpPr txBox="1"/>
          <p:nvPr/>
        </p:nvSpPr>
        <p:spPr>
          <a:xfrm>
            <a:off x="5806250" y="4340079"/>
            <a:ext cx="2013789" cy="369332"/>
          </a:xfrm>
          <a:prstGeom prst="rect">
            <a:avLst/>
          </a:prstGeom>
          <a:solidFill>
            <a:srgbClr val="595959"/>
          </a:solidFill>
        </p:spPr>
        <p:txBody>
          <a:bodyPr wrap="square" rtlCol="0">
            <a:spAutoFit/>
          </a:bodyPr>
          <a:lstStyle>
            <a:defPPr>
              <a:defRPr lang="zh-CN"/>
            </a:defPPr>
            <a:lvl1pPr>
              <a:defRPr>
                <a:solidFill>
                  <a:schemeClr val="bg1"/>
                </a:solidFill>
              </a:defRPr>
            </a:lvl1pPr>
          </a:lstStyle>
          <a:p>
            <a:pPr algn="ctr"/>
            <a:r>
              <a:rPr lang="zh-CN" altLang="en-US" dirty="0"/>
              <a:t>点击输入标题</a:t>
            </a:r>
          </a:p>
        </p:txBody>
      </p:sp>
      <p:sp>
        <p:nvSpPr>
          <p:cNvPr id="139" name="矩形 138"/>
          <p:cNvSpPr/>
          <p:nvPr/>
        </p:nvSpPr>
        <p:spPr>
          <a:xfrm>
            <a:off x="5806250" y="4690119"/>
            <a:ext cx="5338672" cy="523220"/>
          </a:xfrm>
          <a:prstGeom prst="rect">
            <a:avLst/>
          </a:prstGeom>
        </p:spPr>
        <p:txBody>
          <a:bodyPr wrap="square">
            <a:spAutoFit/>
          </a:bodyPr>
          <a:lstStyle/>
          <a:p>
            <a:r>
              <a:rPr lang="en-US" sz="1400" dirty="0">
                <a:solidFill>
                  <a:srgbClr val="444444"/>
                </a:solidFill>
              </a:rPr>
              <a:t>The intention to sell was set out last year in the government's Autumn Statement and National Infrastructure Plan; </a:t>
            </a:r>
            <a:endParaRPr lang="zh-CN" altLang="en-US" sz="1400" dirty="0">
              <a:solidFill>
                <a:srgbClr val="444444"/>
              </a:solidFill>
            </a:endParaRPr>
          </a:p>
        </p:txBody>
      </p:sp>
      <p:sp>
        <p:nvSpPr>
          <p:cNvPr id="140" name="椭圆 139"/>
          <p:cNvSpPr/>
          <p:nvPr/>
        </p:nvSpPr>
        <p:spPr>
          <a:xfrm rot="11174285">
            <a:off x="483618" y="6612361"/>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rot="11174285">
            <a:off x="1419105" y="6365056"/>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p:cNvSpPr/>
          <p:nvPr/>
        </p:nvSpPr>
        <p:spPr>
          <a:xfrm rot="11174285">
            <a:off x="7207200" y="6516182"/>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p:cNvSpPr/>
          <p:nvPr/>
        </p:nvSpPr>
        <p:spPr>
          <a:xfrm rot="11174285">
            <a:off x="8313800" y="6233744"/>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rot="13455921">
            <a:off x="6077474" y="6255430"/>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a:stCxn id="141" idx="3"/>
            <a:endCxn id="146" idx="1"/>
          </p:cNvCxnSpPr>
          <p:nvPr/>
        </p:nvCxnSpPr>
        <p:spPr>
          <a:xfrm>
            <a:off x="1620385" y="6407343"/>
            <a:ext cx="1193526" cy="282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rot="11174285">
            <a:off x="2730685" y="6598299"/>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9" idx="2"/>
            <a:endCxn id="144" idx="6"/>
          </p:cNvCxnSpPr>
          <p:nvPr/>
        </p:nvCxnSpPr>
        <p:spPr>
          <a:xfrm>
            <a:off x="4559013" y="6263561"/>
            <a:ext cx="1541294" cy="1616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a:stCxn id="142" idx="5"/>
            <a:endCxn id="144" idx="3"/>
          </p:cNvCxnSpPr>
          <p:nvPr/>
        </p:nvCxnSpPr>
        <p:spPr>
          <a:xfrm flipH="1" flipV="1">
            <a:off x="6238329" y="6334830"/>
            <a:ext cx="1014175" cy="2080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rot="11174285">
            <a:off x="4405973" y="6178475"/>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2" idx="2"/>
            <a:endCxn id="143" idx="7"/>
          </p:cNvCxnSpPr>
          <p:nvPr/>
        </p:nvCxnSpPr>
        <p:spPr>
          <a:xfrm flipV="1">
            <a:off x="7448803" y="6417645"/>
            <a:ext cx="889905" cy="23286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1" name="椭圆 150"/>
          <p:cNvSpPr/>
          <p:nvPr/>
        </p:nvSpPr>
        <p:spPr>
          <a:xfrm rot="11174285">
            <a:off x="11401201" y="6428862"/>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a:stCxn id="146" idx="1"/>
            <a:endCxn id="149" idx="6"/>
          </p:cNvCxnSpPr>
          <p:nvPr/>
        </p:nvCxnSpPr>
        <p:spPr>
          <a:xfrm flipV="1">
            <a:off x="2813911" y="6246883"/>
            <a:ext cx="1592516" cy="4425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3" name="椭圆 152"/>
          <p:cNvSpPr/>
          <p:nvPr/>
        </p:nvSpPr>
        <p:spPr>
          <a:xfrm rot="11174285">
            <a:off x="10164453" y="6688875"/>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4" name="直接连接符 153"/>
          <p:cNvCxnSpPr>
            <a:stCxn id="151" idx="7"/>
            <a:endCxn id="153" idx="2"/>
          </p:cNvCxnSpPr>
          <p:nvPr/>
        </p:nvCxnSpPr>
        <p:spPr>
          <a:xfrm flipH="1">
            <a:off x="10324839" y="6584929"/>
            <a:ext cx="1097501" cy="193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5" name="直接连接符 154"/>
          <p:cNvCxnSpPr>
            <a:stCxn id="143" idx="1"/>
            <a:endCxn id="153" idx="6"/>
          </p:cNvCxnSpPr>
          <p:nvPr/>
        </p:nvCxnSpPr>
        <p:spPr>
          <a:xfrm>
            <a:off x="8497701" y="6435024"/>
            <a:ext cx="1667228" cy="32554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40" idx="3"/>
            <a:endCxn id="141" idx="6"/>
          </p:cNvCxnSpPr>
          <p:nvPr/>
        </p:nvCxnSpPr>
        <p:spPr>
          <a:xfrm flipV="1">
            <a:off x="626765" y="6465861"/>
            <a:ext cx="793010" cy="17657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7" name="椭圆 156"/>
          <p:cNvSpPr/>
          <p:nvPr/>
        </p:nvSpPr>
        <p:spPr>
          <a:xfrm rot="8221468">
            <a:off x="8835931" y="677622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endCxn id="165" idx="1"/>
          </p:cNvCxnSpPr>
          <p:nvPr/>
        </p:nvCxnSpPr>
        <p:spPr>
          <a:xfrm flipH="1" flipV="1">
            <a:off x="10676647" y="6313540"/>
            <a:ext cx="926369" cy="4545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9" name="椭圆 158"/>
          <p:cNvSpPr/>
          <p:nvPr/>
        </p:nvSpPr>
        <p:spPr>
          <a:xfrm rot="10302814">
            <a:off x="4725822" y="576474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p:cNvSpPr/>
          <p:nvPr/>
        </p:nvSpPr>
        <p:spPr>
          <a:xfrm rot="11174285">
            <a:off x="5745347" y="6623523"/>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a:stCxn id="166" idx="5"/>
            <a:endCxn id="164" idx="2"/>
          </p:cNvCxnSpPr>
          <p:nvPr/>
        </p:nvCxnSpPr>
        <p:spPr>
          <a:xfrm flipH="1">
            <a:off x="7111811" y="5755641"/>
            <a:ext cx="977452" cy="2234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2" name="椭圆 161"/>
          <p:cNvSpPr/>
          <p:nvPr/>
        </p:nvSpPr>
        <p:spPr>
          <a:xfrm rot="9752182">
            <a:off x="125704" y="5909142"/>
            <a:ext cx="242906" cy="242906"/>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p:cNvSpPr/>
          <p:nvPr/>
        </p:nvSpPr>
        <p:spPr>
          <a:xfrm rot="17894363">
            <a:off x="2344275" y="5754282"/>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p:cNvSpPr/>
          <p:nvPr/>
        </p:nvSpPr>
        <p:spPr>
          <a:xfrm rot="11174285">
            <a:off x="6855777" y="5836762"/>
            <a:ext cx="256794" cy="25679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p:cNvSpPr/>
          <p:nvPr/>
        </p:nvSpPr>
        <p:spPr>
          <a:xfrm rot="11174285">
            <a:off x="10494356" y="6114022"/>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rot="11174285">
            <a:off x="8071926" y="5745429"/>
            <a:ext cx="92731" cy="92731"/>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椭圆 166"/>
          <p:cNvSpPr/>
          <p:nvPr/>
        </p:nvSpPr>
        <p:spPr>
          <a:xfrm rot="11174285">
            <a:off x="9456888" y="6229599"/>
            <a:ext cx="145541" cy="145541"/>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a:stCxn id="162" idx="1"/>
            <a:endCxn id="171" idx="6"/>
          </p:cNvCxnSpPr>
          <p:nvPr/>
        </p:nvCxnSpPr>
        <p:spPr>
          <a:xfrm>
            <a:off x="354851" y="6086744"/>
            <a:ext cx="729132" cy="1375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3" idx="3"/>
            <a:endCxn id="170" idx="6"/>
          </p:cNvCxnSpPr>
          <p:nvPr/>
        </p:nvCxnSpPr>
        <p:spPr>
          <a:xfrm>
            <a:off x="2489983" y="5975666"/>
            <a:ext cx="1042026" cy="6307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rot="11174285">
            <a:off x="3531706" y="6560822"/>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rot="13607479">
            <a:off x="1048631" y="6193893"/>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2" name="直接连接符 171"/>
          <p:cNvCxnSpPr>
            <a:stCxn id="159" idx="6"/>
            <a:endCxn id="170" idx="3"/>
          </p:cNvCxnSpPr>
          <p:nvPr/>
        </p:nvCxnSpPr>
        <p:spPr>
          <a:xfrm flipH="1">
            <a:off x="3622797" y="5894141"/>
            <a:ext cx="1104206" cy="6858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直接连接符 172"/>
          <p:cNvCxnSpPr>
            <a:stCxn id="163" idx="1"/>
            <a:endCxn id="171" idx="4"/>
          </p:cNvCxnSpPr>
          <p:nvPr/>
        </p:nvCxnSpPr>
        <p:spPr>
          <a:xfrm flipH="1">
            <a:off x="1242444" y="5899990"/>
            <a:ext cx="1106635" cy="3292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64" idx="7"/>
            <a:endCxn id="160" idx="3"/>
          </p:cNvCxnSpPr>
          <p:nvPr/>
        </p:nvCxnSpPr>
        <p:spPr>
          <a:xfrm flipH="1">
            <a:off x="5944865" y="6045546"/>
            <a:ext cx="939191" cy="6198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a:stCxn id="159" idx="1"/>
            <a:endCxn id="160" idx="5"/>
          </p:cNvCxnSpPr>
          <p:nvPr/>
        </p:nvCxnSpPr>
        <p:spPr>
          <a:xfrm>
            <a:off x="4929577" y="5945452"/>
            <a:ext cx="857688" cy="70276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a:stCxn id="167" idx="7"/>
            <a:endCxn id="166" idx="3"/>
          </p:cNvCxnSpPr>
          <p:nvPr/>
        </p:nvCxnSpPr>
        <p:spPr>
          <a:xfrm flipH="1" flipV="1">
            <a:off x="8154445" y="5762766"/>
            <a:ext cx="1318470" cy="58516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a:stCxn id="157" idx="2"/>
            <a:endCxn id="165" idx="6"/>
          </p:cNvCxnSpPr>
          <p:nvPr/>
        </p:nvCxnSpPr>
        <p:spPr>
          <a:xfrm flipV="1">
            <a:off x="9030056" y="6213945"/>
            <a:ext cx="1464964" cy="59796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34"/>
                                        </p:tgtEl>
                                        <p:attrNameLst>
                                          <p:attrName>style.visibility</p:attrName>
                                        </p:attrNameLst>
                                      </p:cBhvr>
                                      <p:to>
                                        <p:strVal val="visible"/>
                                      </p:to>
                                    </p:set>
                                    <p:animEffect transition="in" filter="wipe(left)">
                                      <p:cBhvr>
                                        <p:cTn id="7" dur="500"/>
                                        <p:tgtEl>
                                          <p:spTgt spid="134"/>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135"/>
                                        </p:tgtEl>
                                        <p:attrNameLst>
                                          <p:attrName>style.visibility</p:attrName>
                                        </p:attrNameLst>
                                      </p:cBhvr>
                                      <p:to>
                                        <p:strVal val="visible"/>
                                      </p:to>
                                    </p:set>
                                    <p:animEffect transition="in" filter="fade">
                                      <p:cBhvr>
                                        <p:cTn id="11" dur="1000"/>
                                        <p:tgtEl>
                                          <p:spTgt spid="135"/>
                                        </p:tgtEl>
                                      </p:cBhvr>
                                    </p:animEffect>
                                    <p:anim calcmode="lin" valueType="num">
                                      <p:cBhvr>
                                        <p:cTn id="12" dur="1000" fill="hold"/>
                                        <p:tgtEl>
                                          <p:spTgt spid="135"/>
                                        </p:tgtEl>
                                        <p:attrNameLst>
                                          <p:attrName>ppt_x</p:attrName>
                                        </p:attrNameLst>
                                      </p:cBhvr>
                                      <p:tavLst>
                                        <p:tav tm="0">
                                          <p:val>
                                            <p:strVal val="#ppt_x"/>
                                          </p:val>
                                        </p:tav>
                                        <p:tav tm="100000">
                                          <p:val>
                                            <p:strVal val="#ppt_x"/>
                                          </p:val>
                                        </p:tav>
                                      </p:tavLst>
                                    </p:anim>
                                    <p:anim calcmode="lin" valueType="num">
                                      <p:cBhvr>
                                        <p:cTn id="13" dur="1000" fill="hold"/>
                                        <p:tgtEl>
                                          <p:spTgt spid="13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136"/>
                                        </p:tgtEl>
                                        <p:attrNameLst>
                                          <p:attrName>style.visibility</p:attrName>
                                        </p:attrNameLst>
                                      </p:cBhvr>
                                      <p:to>
                                        <p:strVal val="visible"/>
                                      </p:to>
                                    </p:set>
                                    <p:animEffect transition="in" filter="wipe(left)">
                                      <p:cBhvr>
                                        <p:cTn id="17" dur="500"/>
                                        <p:tgtEl>
                                          <p:spTgt spid="136"/>
                                        </p:tgtEl>
                                      </p:cBhvr>
                                    </p:animEffect>
                                  </p:childTnLst>
                                </p:cTn>
                              </p:par>
                            </p:childTnLst>
                          </p:cTn>
                        </p:par>
                        <p:par>
                          <p:cTn id="18" fill="hold">
                            <p:stCondLst>
                              <p:cond delay="2000"/>
                            </p:stCondLst>
                            <p:childTnLst>
                              <p:par>
                                <p:cTn id="19" presetID="47" presetClass="entr" presetSubtype="0" fill="hold" grpId="0" nodeType="afterEffect">
                                  <p:stCondLst>
                                    <p:cond delay="0"/>
                                  </p:stCondLst>
                                  <p:childTnLst>
                                    <p:set>
                                      <p:cBhvr>
                                        <p:cTn id="20" dur="1" fill="hold">
                                          <p:stCondLst>
                                            <p:cond delay="0"/>
                                          </p:stCondLst>
                                        </p:cTn>
                                        <p:tgtEl>
                                          <p:spTgt spid="137"/>
                                        </p:tgtEl>
                                        <p:attrNameLst>
                                          <p:attrName>style.visibility</p:attrName>
                                        </p:attrNameLst>
                                      </p:cBhvr>
                                      <p:to>
                                        <p:strVal val="visible"/>
                                      </p:to>
                                    </p:set>
                                    <p:animEffect transition="in" filter="fade">
                                      <p:cBhvr>
                                        <p:cTn id="21" dur="1000"/>
                                        <p:tgtEl>
                                          <p:spTgt spid="137"/>
                                        </p:tgtEl>
                                      </p:cBhvr>
                                    </p:animEffect>
                                    <p:anim calcmode="lin" valueType="num">
                                      <p:cBhvr>
                                        <p:cTn id="22" dur="1000" fill="hold"/>
                                        <p:tgtEl>
                                          <p:spTgt spid="137"/>
                                        </p:tgtEl>
                                        <p:attrNameLst>
                                          <p:attrName>ppt_x</p:attrName>
                                        </p:attrNameLst>
                                      </p:cBhvr>
                                      <p:tavLst>
                                        <p:tav tm="0">
                                          <p:val>
                                            <p:strVal val="#ppt_x"/>
                                          </p:val>
                                        </p:tav>
                                        <p:tav tm="100000">
                                          <p:val>
                                            <p:strVal val="#ppt_x"/>
                                          </p:val>
                                        </p:tav>
                                      </p:tavLst>
                                    </p:anim>
                                    <p:anim calcmode="lin" valueType="num">
                                      <p:cBhvr>
                                        <p:cTn id="23" dur="1000" fill="hold"/>
                                        <p:tgtEl>
                                          <p:spTgt spid="137"/>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22" presetClass="entr" presetSubtype="8" fill="hold" grpId="0" nodeType="afterEffect">
                                  <p:stCondLst>
                                    <p:cond delay="0"/>
                                  </p:stCondLst>
                                  <p:childTnLst>
                                    <p:set>
                                      <p:cBhvr>
                                        <p:cTn id="26" dur="1" fill="hold">
                                          <p:stCondLst>
                                            <p:cond delay="0"/>
                                          </p:stCondLst>
                                        </p:cTn>
                                        <p:tgtEl>
                                          <p:spTgt spid="138"/>
                                        </p:tgtEl>
                                        <p:attrNameLst>
                                          <p:attrName>style.visibility</p:attrName>
                                        </p:attrNameLst>
                                      </p:cBhvr>
                                      <p:to>
                                        <p:strVal val="visible"/>
                                      </p:to>
                                    </p:set>
                                    <p:animEffect transition="in" filter="wipe(left)">
                                      <p:cBhvr>
                                        <p:cTn id="27" dur="500"/>
                                        <p:tgtEl>
                                          <p:spTgt spid="138"/>
                                        </p:tgtEl>
                                      </p:cBhvr>
                                    </p:animEffect>
                                  </p:childTnLst>
                                </p:cTn>
                              </p:par>
                            </p:childTnLst>
                          </p:cTn>
                        </p:par>
                        <p:par>
                          <p:cTn id="28" fill="hold">
                            <p:stCondLst>
                              <p:cond delay="3500"/>
                            </p:stCondLst>
                            <p:childTnLst>
                              <p:par>
                                <p:cTn id="29" presetID="47" presetClass="entr" presetSubtype="0" fill="hold" grpId="0" nodeType="afterEffect">
                                  <p:stCondLst>
                                    <p:cond delay="0"/>
                                  </p:stCondLst>
                                  <p:childTnLst>
                                    <p:set>
                                      <p:cBhvr>
                                        <p:cTn id="30" dur="1" fill="hold">
                                          <p:stCondLst>
                                            <p:cond delay="0"/>
                                          </p:stCondLst>
                                        </p:cTn>
                                        <p:tgtEl>
                                          <p:spTgt spid="139"/>
                                        </p:tgtEl>
                                        <p:attrNameLst>
                                          <p:attrName>style.visibility</p:attrName>
                                        </p:attrNameLst>
                                      </p:cBhvr>
                                      <p:to>
                                        <p:strVal val="visible"/>
                                      </p:to>
                                    </p:set>
                                    <p:animEffect transition="in" filter="fade">
                                      <p:cBhvr>
                                        <p:cTn id="31" dur="1000"/>
                                        <p:tgtEl>
                                          <p:spTgt spid="139"/>
                                        </p:tgtEl>
                                      </p:cBhvr>
                                    </p:animEffect>
                                    <p:anim calcmode="lin" valueType="num">
                                      <p:cBhvr>
                                        <p:cTn id="32" dur="1000" fill="hold"/>
                                        <p:tgtEl>
                                          <p:spTgt spid="139"/>
                                        </p:tgtEl>
                                        <p:attrNameLst>
                                          <p:attrName>ppt_x</p:attrName>
                                        </p:attrNameLst>
                                      </p:cBhvr>
                                      <p:tavLst>
                                        <p:tav tm="0">
                                          <p:val>
                                            <p:strVal val="#ppt_x"/>
                                          </p:val>
                                        </p:tav>
                                        <p:tav tm="100000">
                                          <p:val>
                                            <p:strVal val="#ppt_x"/>
                                          </p:val>
                                        </p:tav>
                                      </p:tavLst>
                                    </p:anim>
                                    <p:anim calcmode="lin" valueType="num">
                                      <p:cBhvr>
                                        <p:cTn id="33" dur="1000" fill="hold"/>
                                        <p:tgtEl>
                                          <p:spTgt spid="1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 grpId="0" animBg="1"/>
      <p:bldP spid="135" grpId="0"/>
      <p:bldP spid="136" grpId="0" animBg="1"/>
      <p:bldP spid="137" grpId="0"/>
      <p:bldP spid="138" grpId="0" animBg="1"/>
      <p:bldP spid="139"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pic>
        <p:nvPicPr>
          <p:cNvPr id="117" name="图表 116"/>
          <p:cNvPicPr>
            <a:picLocks noGrp="1" noRot="1" noChangeAspect="1" noMove="1" noResize="1" noEditPoints="1" noAdjustHandles="1" noChangeArrowheads="1" noChangeShapeType="1"/>
          </p:cNvPicPr>
          <p:nvPr/>
        </p:nvPicPr>
        <p:blipFill>
          <a:blip r:embed="rId3" cstate="print"/>
          <a:stretch>
            <a:fillRect/>
          </a:stretch>
        </p:blipFill>
        <p:spPr>
          <a:xfrm>
            <a:off x="3570343" y="816485"/>
            <a:ext cx="8128000" cy="5418667"/>
          </a:xfrm>
          <a:prstGeom prst="rect">
            <a:avLst/>
          </a:prstGeom>
        </p:spPr>
      </p:pic>
      <p:sp>
        <p:nvSpPr>
          <p:cNvPr id="119" name="文本框 118"/>
          <p:cNvSpPr txBox="1"/>
          <p:nvPr/>
        </p:nvSpPr>
        <p:spPr>
          <a:xfrm>
            <a:off x="6602498" y="816485"/>
            <a:ext cx="2063690" cy="369332"/>
          </a:xfrm>
          <a:prstGeom prst="rect">
            <a:avLst/>
          </a:prstGeom>
          <a:solidFill>
            <a:srgbClr val="595959"/>
          </a:solidFill>
        </p:spPr>
        <p:txBody>
          <a:bodyPr wrap="square" rtlCol="0">
            <a:spAutoFit/>
          </a:bodyPr>
          <a:lstStyle/>
          <a:p>
            <a:pPr algn="ctr"/>
            <a:r>
              <a:rPr lang="zh-CN" altLang="en-US" dirty="0">
                <a:solidFill>
                  <a:schemeClr val="bg1"/>
                </a:solidFill>
              </a:rPr>
              <a:t>点击输入标题</a:t>
            </a:r>
          </a:p>
        </p:txBody>
      </p:sp>
      <p:sp>
        <p:nvSpPr>
          <p:cNvPr id="125" name="矩形 124"/>
          <p:cNvSpPr/>
          <p:nvPr/>
        </p:nvSpPr>
        <p:spPr>
          <a:xfrm>
            <a:off x="264721" y="2886879"/>
            <a:ext cx="3305622" cy="1815882"/>
          </a:xfrm>
          <a:prstGeom prst="rect">
            <a:avLst/>
          </a:prstGeom>
        </p:spPr>
        <p:txBody>
          <a:bodyPr wrap="square">
            <a:spAutoFit/>
          </a:bodyPr>
          <a:lstStyle/>
          <a:p>
            <a:r>
              <a:rPr lang="en-US" altLang="zh-CN" sz="1600" dirty="0"/>
              <a:t>Happiness is not about being immortal nor having food or rights in one's hand. It’s about having each tiny wish come true, or having something to eat when you are hungry or having someone's love when you need love.</a:t>
            </a:r>
          </a:p>
        </p:txBody>
      </p:sp>
      <p:cxnSp>
        <p:nvCxnSpPr>
          <p:cNvPr id="129" name="直接连接符 128"/>
          <p:cNvCxnSpPr/>
          <p:nvPr/>
        </p:nvCxnSpPr>
        <p:spPr>
          <a:xfrm rot="4922515" flipH="1" flipV="1">
            <a:off x="1762957" y="595735"/>
            <a:ext cx="85116" cy="81098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a:endCxn id="135" idx="0"/>
          </p:cNvCxnSpPr>
          <p:nvPr/>
        </p:nvCxnSpPr>
        <p:spPr>
          <a:xfrm rot="4922515" flipH="1">
            <a:off x="2568821" y="738004"/>
            <a:ext cx="601612" cy="8737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a:endCxn id="138" idx="7"/>
          </p:cNvCxnSpPr>
          <p:nvPr/>
        </p:nvCxnSpPr>
        <p:spPr>
          <a:xfrm flipH="1" flipV="1">
            <a:off x="1656657" y="2336314"/>
            <a:ext cx="1396993" cy="1834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rot="4922515" flipH="1">
            <a:off x="1795452" y="1418068"/>
            <a:ext cx="1737014" cy="66909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38" idx="1"/>
          </p:cNvCxnSpPr>
          <p:nvPr/>
        </p:nvCxnSpPr>
        <p:spPr>
          <a:xfrm flipH="1">
            <a:off x="1637547" y="976408"/>
            <a:ext cx="652903" cy="12232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5" name="椭圆 134"/>
          <p:cNvSpPr/>
          <p:nvPr/>
        </p:nvSpPr>
        <p:spPr>
          <a:xfrm rot="4922515">
            <a:off x="2170096" y="839965"/>
            <a:ext cx="226310" cy="22631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p:nvPr/>
        </p:nvSpPr>
        <p:spPr>
          <a:xfrm rot="4922515">
            <a:off x="3248579" y="1381753"/>
            <a:ext cx="180150" cy="180150"/>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5"/>
          </p:cNvCxnSpPr>
          <p:nvPr/>
        </p:nvCxnSpPr>
        <p:spPr>
          <a:xfrm flipH="1">
            <a:off x="3151732" y="1543726"/>
            <a:ext cx="132661" cy="106946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rot="4922515">
            <a:off x="1481149" y="2179916"/>
            <a:ext cx="195205" cy="19520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rot="4922515" flipH="1">
            <a:off x="948365" y="1706678"/>
            <a:ext cx="1065825" cy="19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42" idx="1"/>
          </p:cNvCxnSpPr>
          <p:nvPr/>
        </p:nvCxnSpPr>
        <p:spPr>
          <a:xfrm flipV="1">
            <a:off x="667769" y="1106172"/>
            <a:ext cx="694449" cy="4896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42" idx="6"/>
          </p:cNvCxnSpPr>
          <p:nvPr/>
        </p:nvCxnSpPr>
        <p:spPr>
          <a:xfrm>
            <a:off x="594597" y="1877954"/>
            <a:ext cx="953048" cy="4318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2" name="椭圆 141"/>
          <p:cNvSpPr/>
          <p:nvPr/>
        </p:nvSpPr>
        <p:spPr>
          <a:xfrm rot="4922515">
            <a:off x="415047" y="1564043"/>
            <a:ext cx="315430" cy="31543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p:cNvSpPr/>
          <p:nvPr/>
        </p:nvSpPr>
        <p:spPr>
          <a:xfrm rot="4922515">
            <a:off x="2931230" y="2442689"/>
            <a:ext cx="226310" cy="22631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rot="4922515">
            <a:off x="1184510" y="943062"/>
            <a:ext cx="315430" cy="31543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696969"/>
        </a:solidFill>
        <a:effectLst/>
      </p:bgPr>
    </p:bg>
    <p:spTree>
      <p:nvGrpSpPr>
        <p:cNvPr id="1" name=""/>
        <p:cNvGrpSpPr/>
        <p:nvPr/>
      </p:nvGrpSpPr>
      <p:grpSpPr>
        <a:xfrm>
          <a:off x="0" y="0"/>
          <a:ext cx="0" cy="0"/>
          <a:chOff x="0" y="0"/>
          <a:chExt cx="0" cy="0"/>
        </a:xfrm>
      </p:grpSpPr>
      <p:sp>
        <p:nvSpPr>
          <p:cNvPr id="2" name="等腰三角形 1"/>
          <p:cNvSpPr/>
          <p:nvPr/>
        </p:nvSpPr>
        <p:spPr>
          <a:xfrm rot="10800000">
            <a:off x="2578705" y="0"/>
            <a:ext cx="7102324" cy="2532200"/>
          </a:xfrm>
          <a:prstGeom prst="triangle">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 name="直接连接符 2"/>
          <p:cNvCxnSpPr/>
          <p:nvPr/>
        </p:nvCxnSpPr>
        <p:spPr>
          <a:xfrm>
            <a:off x="6127373" y="2532201"/>
            <a:ext cx="0" cy="4325801"/>
          </a:xfrm>
          <a:prstGeom prst="line">
            <a:avLst/>
          </a:prstGeom>
          <a:ln>
            <a:solidFill>
              <a:schemeClr val="bg1">
                <a:alpha val="43000"/>
              </a:schemeClr>
            </a:solidFill>
          </a:ln>
        </p:spPr>
        <p:style>
          <a:lnRef idx="1">
            <a:schemeClr val="accent1"/>
          </a:lnRef>
          <a:fillRef idx="0">
            <a:schemeClr val="accent1"/>
          </a:fillRef>
          <a:effectRef idx="0">
            <a:schemeClr val="accent1"/>
          </a:effectRef>
          <a:fontRef idx="minor">
            <a:schemeClr val="tx1"/>
          </a:fontRef>
        </p:style>
      </p:cxnSp>
      <p:sp>
        <p:nvSpPr>
          <p:cNvPr id="4" name="椭圆 3"/>
          <p:cNvSpPr/>
          <p:nvPr/>
        </p:nvSpPr>
        <p:spPr>
          <a:xfrm rot="16574285">
            <a:off x="6026160" y="4630792"/>
            <a:ext cx="160862" cy="160862"/>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rot="16574285">
            <a:off x="6052264" y="2872455"/>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rot="16574285">
            <a:off x="6040973" y="587929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a:stCxn id="5" idx="2"/>
          </p:cNvCxnSpPr>
          <p:nvPr/>
        </p:nvCxnSpPr>
        <p:spPr>
          <a:xfrm>
            <a:off x="6152188" y="3096000"/>
            <a:ext cx="337136" cy="674451"/>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a:endCxn id="4" idx="5"/>
          </p:cNvCxnSpPr>
          <p:nvPr/>
        </p:nvCxnSpPr>
        <p:spPr>
          <a:xfrm rot="5400000">
            <a:off x="5885795" y="4042253"/>
            <a:ext cx="902127" cy="335102"/>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4" idx="1"/>
            <a:endCxn id="11" idx="5"/>
          </p:cNvCxnSpPr>
          <p:nvPr/>
        </p:nvCxnSpPr>
        <p:spPr>
          <a:xfrm rot="5400000">
            <a:off x="5541895" y="4599814"/>
            <a:ext cx="340215" cy="663745"/>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a:stCxn id="11" idx="7"/>
            <a:endCxn id="6" idx="7"/>
          </p:cNvCxnSpPr>
          <p:nvPr/>
        </p:nvCxnSpPr>
        <p:spPr>
          <a:xfrm rot="5400000" flipV="1">
            <a:off x="5284999" y="5105938"/>
            <a:ext cx="811371" cy="785152"/>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rot="16574285">
            <a:off x="5276293" y="5079979"/>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6227022" y="6007229"/>
            <a:ext cx="277390" cy="850773"/>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H="1" flipV="1">
            <a:off x="7957352" y="1035232"/>
            <a:ext cx="61267" cy="1339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40" idx="0"/>
          </p:cNvCxnSpPr>
          <p:nvPr/>
        </p:nvCxnSpPr>
        <p:spPr>
          <a:xfrm flipV="1">
            <a:off x="7181503" y="958495"/>
            <a:ext cx="674170" cy="17643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40" idx="3"/>
          </p:cNvCxnSpPr>
          <p:nvPr/>
        </p:nvCxnSpPr>
        <p:spPr>
          <a:xfrm flipH="1" flipV="1">
            <a:off x="6534019" y="835354"/>
            <a:ext cx="492234" cy="2593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6096000" y="835353"/>
            <a:ext cx="438019" cy="3338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a:endCxn id="40" idx="4"/>
          </p:cNvCxnSpPr>
          <p:nvPr/>
        </p:nvCxnSpPr>
        <p:spPr>
          <a:xfrm flipV="1">
            <a:off x="6096002" y="1158967"/>
            <a:ext cx="913571" cy="392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a:stCxn id="30" idx="4"/>
          </p:cNvCxnSpPr>
          <p:nvPr/>
        </p:nvCxnSpPr>
        <p:spPr>
          <a:xfrm>
            <a:off x="6078847" y="1324430"/>
            <a:ext cx="380011" cy="10204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flipH="1">
            <a:off x="6370676" y="22751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a:stCxn id="25" idx="0"/>
            <a:endCxn id="26" idx="3"/>
          </p:cNvCxnSpPr>
          <p:nvPr/>
        </p:nvCxnSpPr>
        <p:spPr>
          <a:xfrm flipV="1">
            <a:off x="4946363" y="446000"/>
            <a:ext cx="223530" cy="6373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4868995" y="1079376"/>
            <a:ext cx="80603" cy="4940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2" idx="5"/>
          </p:cNvCxnSpPr>
          <p:nvPr/>
        </p:nvCxnSpPr>
        <p:spPr>
          <a:xfrm flipV="1">
            <a:off x="4354286" y="1136524"/>
            <a:ext cx="557212" cy="1295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4868995" y="10833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5143622" y="292879"/>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直接连接符 26"/>
          <p:cNvCxnSpPr>
            <a:endCxn id="26" idx="5"/>
          </p:cNvCxnSpPr>
          <p:nvPr/>
        </p:nvCxnSpPr>
        <p:spPr>
          <a:xfrm flipH="1" flipV="1">
            <a:off x="5296743" y="446000"/>
            <a:ext cx="719659" cy="7231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a:endCxn id="25" idx="6"/>
          </p:cNvCxnSpPr>
          <p:nvPr/>
        </p:nvCxnSpPr>
        <p:spPr>
          <a:xfrm flipH="1" flipV="1">
            <a:off x="5023731" y="1160684"/>
            <a:ext cx="992667" cy="3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5270298" y="1270784"/>
            <a:ext cx="746100" cy="6621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flipH="1">
            <a:off x="5953829" y="1074394"/>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6448960" y="725475"/>
            <a:ext cx="208552" cy="20855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 name="直接连接符 31"/>
          <p:cNvCxnSpPr>
            <a:endCxn id="40" idx="6"/>
          </p:cNvCxnSpPr>
          <p:nvPr/>
        </p:nvCxnSpPr>
        <p:spPr>
          <a:xfrm flipH="1" flipV="1">
            <a:off x="7107555" y="1232915"/>
            <a:ext cx="135850" cy="4917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21" idx="4"/>
            <a:endCxn id="5" idx="6"/>
          </p:cNvCxnSpPr>
          <p:nvPr/>
        </p:nvCxnSpPr>
        <p:spPr>
          <a:xfrm flipH="1">
            <a:off x="6176550" y="2417943"/>
            <a:ext cx="265527" cy="455176"/>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3735454" y="2753929"/>
            <a:ext cx="2391919" cy="369332"/>
          </a:xfrm>
          <a:prstGeom prst="rect">
            <a:avLst/>
          </a:prstGeom>
          <a:noFill/>
        </p:spPr>
        <p:txBody>
          <a:bodyPr wrap="square" rtlCol="0">
            <a:spAutoFit/>
          </a:bodyPr>
          <a:lstStyle/>
          <a:p>
            <a:pPr algn="ctr"/>
            <a:r>
              <a:rPr lang="zh-CN" altLang="en-US" dirty="0">
                <a:solidFill>
                  <a:schemeClr val="bg1"/>
                </a:solidFill>
              </a:rPr>
              <a:t>点击输入标题</a:t>
            </a:r>
          </a:p>
        </p:txBody>
      </p:sp>
      <p:sp>
        <p:nvSpPr>
          <p:cNvPr id="35" name="文本框 34"/>
          <p:cNvSpPr txBox="1"/>
          <p:nvPr/>
        </p:nvSpPr>
        <p:spPr>
          <a:xfrm>
            <a:off x="6317289" y="4518183"/>
            <a:ext cx="2391919" cy="369332"/>
          </a:xfrm>
          <a:prstGeom prst="rect">
            <a:avLst/>
          </a:prstGeom>
          <a:noFill/>
        </p:spPr>
        <p:txBody>
          <a:bodyPr wrap="square" rtlCol="0">
            <a:spAutoFit/>
          </a:bodyPr>
          <a:lstStyle/>
          <a:p>
            <a:pPr algn="ctr"/>
            <a:r>
              <a:rPr lang="zh-CN" altLang="en-US" dirty="0">
                <a:solidFill>
                  <a:schemeClr val="bg1"/>
                </a:solidFill>
              </a:rPr>
              <a:t>点击输入标题</a:t>
            </a:r>
          </a:p>
        </p:txBody>
      </p:sp>
      <p:sp>
        <p:nvSpPr>
          <p:cNvPr id="36" name="文本框 35"/>
          <p:cNvSpPr txBox="1"/>
          <p:nvPr/>
        </p:nvSpPr>
        <p:spPr>
          <a:xfrm>
            <a:off x="3735454" y="5776828"/>
            <a:ext cx="2391919" cy="369332"/>
          </a:xfrm>
          <a:prstGeom prst="rect">
            <a:avLst/>
          </a:prstGeom>
          <a:noFill/>
        </p:spPr>
        <p:txBody>
          <a:bodyPr wrap="square" rtlCol="0">
            <a:spAutoFit/>
          </a:bodyPr>
          <a:lstStyle/>
          <a:p>
            <a:pPr algn="ctr"/>
            <a:r>
              <a:rPr lang="zh-CN" altLang="en-US" dirty="0">
                <a:solidFill>
                  <a:schemeClr val="bg1"/>
                </a:solidFill>
              </a:rPr>
              <a:t>点击输入标题</a:t>
            </a:r>
          </a:p>
        </p:txBody>
      </p:sp>
      <p:sp>
        <p:nvSpPr>
          <p:cNvPr id="40" name="椭圆 39"/>
          <p:cNvSpPr/>
          <p:nvPr/>
        </p:nvSpPr>
        <p:spPr>
          <a:xfrm rot="4922515">
            <a:off x="7008737" y="1060149"/>
            <a:ext cx="173602" cy="17360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flipH="1">
            <a:off x="7845183" y="892430"/>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696969"/>
        </a:solidFill>
        <a:effectLst/>
      </p:bgPr>
    </p:bg>
    <p:spTree>
      <p:nvGrpSpPr>
        <p:cNvPr id="1" name=""/>
        <p:cNvGrpSpPr/>
        <p:nvPr/>
      </p:nvGrpSpPr>
      <p:grpSpPr>
        <a:xfrm>
          <a:off x="0" y="0"/>
          <a:ext cx="0" cy="0"/>
          <a:chOff x="0" y="0"/>
          <a:chExt cx="0" cy="0"/>
        </a:xfrm>
      </p:grpSpPr>
      <p:cxnSp>
        <p:nvCxnSpPr>
          <p:cNvPr id="2" name="直接连接符 1"/>
          <p:cNvCxnSpPr/>
          <p:nvPr/>
        </p:nvCxnSpPr>
        <p:spPr>
          <a:xfrm>
            <a:off x="6129867" y="0"/>
            <a:ext cx="0" cy="6858000"/>
          </a:xfrm>
          <a:prstGeom prst="line">
            <a:avLst/>
          </a:prstGeom>
          <a:ln w="12700">
            <a:solidFill>
              <a:srgbClr val="595959"/>
            </a:solidFill>
          </a:ln>
        </p:spPr>
        <p:style>
          <a:lnRef idx="1">
            <a:schemeClr val="accent1"/>
          </a:lnRef>
          <a:fillRef idx="0">
            <a:schemeClr val="accent1"/>
          </a:fillRef>
          <a:effectRef idx="0">
            <a:schemeClr val="accent1"/>
          </a:effectRef>
          <a:fontRef idx="minor">
            <a:schemeClr val="tx1"/>
          </a:fontRef>
        </p:style>
      </p:cxnSp>
      <p:sp>
        <p:nvSpPr>
          <p:cNvPr id="3" name="等腰三角形 2"/>
          <p:cNvSpPr/>
          <p:nvPr/>
        </p:nvSpPr>
        <p:spPr>
          <a:xfrm>
            <a:off x="4457498" y="5775187"/>
            <a:ext cx="3367315" cy="1082813"/>
          </a:xfrm>
          <a:prstGeom prst="triangle">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a:endCxn id="3" idx="0"/>
          </p:cNvCxnSpPr>
          <p:nvPr/>
        </p:nvCxnSpPr>
        <p:spPr>
          <a:xfrm>
            <a:off x="6127373" y="0"/>
            <a:ext cx="13783" cy="5775187"/>
          </a:xfrm>
          <a:prstGeom prst="line">
            <a:avLst/>
          </a:prstGeom>
          <a:ln>
            <a:solidFill>
              <a:schemeClr val="bg1">
                <a:alpha val="43000"/>
              </a:schemeClr>
            </a:solidFill>
          </a:ln>
        </p:spPr>
        <p:style>
          <a:lnRef idx="1">
            <a:schemeClr val="accent1"/>
          </a:lnRef>
          <a:fillRef idx="0">
            <a:schemeClr val="accent1"/>
          </a:fillRef>
          <a:effectRef idx="0">
            <a:schemeClr val="accent1"/>
          </a:effectRef>
          <a:fontRef idx="minor">
            <a:schemeClr val="tx1"/>
          </a:fontRef>
        </p:style>
      </p:cxnSp>
      <p:sp>
        <p:nvSpPr>
          <p:cNvPr id="5" name="椭圆 4"/>
          <p:cNvSpPr/>
          <p:nvPr/>
        </p:nvSpPr>
        <p:spPr>
          <a:xfrm rot="16574285">
            <a:off x="6026160" y="2759659"/>
            <a:ext cx="160862" cy="160862"/>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rot="16574285">
            <a:off x="6052264" y="1077521"/>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rot="16574285">
            <a:off x="6040973" y="4084357"/>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rot="16574285">
            <a:off x="6026161" y="5549563"/>
            <a:ext cx="160862" cy="160862"/>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p:nvPr/>
        </p:nvCxnSpPr>
        <p:spPr>
          <a:xfrm>
            <a:off x="6442635" y="2"/>
            <a:ext cx="150102" cy="374408"/>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a:stCxn id="6" idx="5"/>
          </p:cNvCxnSpPr>
          <p:nvPr/>
        </p:nvCxnSpPr>
        <p:spPr>
          <a:xfrm rot="5400000" flipH="1" flipV="1">
            <a:off x="6056277" y="587333"/>
            <a:ext cx="727612" cy="336601"/>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rot="16574285">
            <a:off x="6534337" y="302379"/>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a:stCxn id="6" idx="1"/>
          </p:cNvCxnSpPr>
          <p:nvPr/>
        </p:nvCxnSpPr>
        <p:spPr>
          <a:xfrm flipH="1">
            <a:off x="5641600" y="1259812"/>
            <a:ext cx="435355" cy="156905"/>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5" idx="7"/>
          </p:cNvCxnSpPr>
          <p:nvPr/>
        </p:nvCxnSpPr>
        <p:spPr>
          <a:xfrm rot="5400000" flipH="1">
            <a:off x="5179541" y="1900680"/>
            <a:ext cx="1356848" cy="396540"/>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rot="16574285">
            <a:off x="5573651" y="1337423"/>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endCxn id="5" idx="4"/>
          </p:cNvCxnSpPr>
          <p:nvPr/>
        </p:nvCxnSpPr>
        <p:spPr>
          <a:xfrm flipH="1" flipV="1">
            <a:off x="6186546" y="2848830"/>
            <a:ext cx="526614" cy="1911164"/>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8" idx="5"/>
          </p:cNvCxnSpPr>
          <p:nvPr/>
        </p:nvCxnSpPr>
        <p:spPr>
          <a:xfrm rot="5400000" flipH="1" flipV="1">
            <a:off x="6067130" y="4890745"/>
            <a:ext cx="791071" cy="586715"/>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rot="16574285">
            <a:off x="6623764" y="474940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a:endCxn id="7" idx="1"/>
          </p:cNvCxnSpPr>
          <p:nvPr/>
        </p:nvCxnSpPr>
        <p:spPr>
          <a:xfrm flipV="1">
            <a:off x="5498722" y="4268258"/>
            <a:ext cx="567159" cy="1277547"/>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5498723" y="5541301"/>
            <a:ext cx="79793" cy="589185"/>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a:stCxn id="24" idx="6"/>
            <a:endCxn id="32" idx="2"/>
          </p:cNvCxnSpPr>
          <p:nvPr/>
        </p:nvCxnSpPr>
        <p:spPr>
          <a:xfrm flipV="1">
            <a:off x="6026047" y="5886328"/>
            <a:ext cx="259223" cy="12946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endCxn id="23" idx="6"/>
          </p:cNvCxnSpPr>
          <p:nvPr/>
        </p:nvCxnSpPr>
        <p:spPr>
          <a:xfrm rot="9900000" flipV="1">
            <a:off x="5623088" y="6080692"/>
            <a:ext cx="400809" cy="2568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a:stCxn id="23" idx="4"/>
          </p:cNvCxnSpPr>
          <p:nvPr/>
        </p:nvCxnSpPr>
        <p:spPr>
          <a:xfrm flipH="1" flipV="1">
            <a:off x="5580857" y="6128637"/>
            <a:ext cx="29246" cy="2257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椭圆 22"/>
          <p:cNvSpPr/>
          <p:nvPr/>
        </p:nvSpPr>
        <p:spPr>
          <a:xfrm rot="9900000" flipH="1">
            <a:off x="5577999" y="6352893"/>
            <a:ext cx="86628" cy="8662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rot="9900000" flipH="1">
            <a:off x="5907362" y="5971043"/>
            <a:ext cx="120742" cy="120742"/>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p:nvPr/>
        </p:nvCxnSpPr>
        <p:spPr>
          <a:xfrm rot="9900000" flipH="1" flipV="1">
            <a:off x="6180838" y="6463790"/>
            <a:ext cx="143033" cy="29378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1"/>
          </p:cNvCxnSpPr>
          <p:nvPr/>
        </p:nvCxnSpPr>
        <p:spPr>
          <a:xfrm flipH="1">
            <a:off x="6163624" y="5912629"/>
            <a:ext cx="141827" cy="5881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rot="9900000" flipV="1">
            <a:off x="6361117" y="6597756"/>
            <a:ext cx="386367" cy="919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rot="9900000" flipH="1" flipV="1">
            <a:off x="6216330" y="6428479"/>
            <a:ext cx="459960" cy="1931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椭圆 28"/>
          <p:cNvSpPr/>
          <p:nvPr/>
        </p:nvSpPr>
        <p:spPr>
          <a:xfrm rot="9900000" flipH="1">
            <a:off x="6136797" y="6459354"/>
            <a:ext cx="68959" cy="6895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rot="9900000" flipH="1">
            <a:off x="6669336" y="6505860"/>
            <a:ext cx="74722" cy="7472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rot="9900000" flipH="1">
            <a:off x="6333738" y="6694366"/>
            <a:ext cx="84264" cy="8426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rot="9900000" flipH="1">
            <a:off x="6283794" y="5831804"/>
            <a:ext cx="86628" cy="8662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a:stCxn id="30" idx="4"/>
            <a:endCxn id="32" idx="0"/>
          </p:cNvCxnSpPr>
          <p:nvPr/>
        </p:nvCxnSpPr>
        <p:spPr>
          <a:xfrm flipH="1" flipV="1">
            <a:off x="6338318" y="5916956"/>
            <a:ext cx="358709" cy="5901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a:endCxn id="30" idx="6"/>
          </p:cNvCxnSpPr>
          <p:nvPr/>
        </p:nvCxnSpPr>
        <p:spPr>
          <a:xfrm flipH="1">
            <a:off x="6742785" y="6429073"/>
            <a:ext cx="406591" cy="1044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椭圆 34"/>
          <p:cNvSpPr/>
          <p:nvPr/>
        </p:nvSpPr>
        <p:spPr>
          <a:xfrm rot="9900000" flipH="1">
            <a:off x="6082253" y="5210765"/>
            <a:ext cx="120742" cy="12074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 name="直接连接符 35"/>
          <p:cNvCxnSpPr>
            <a:stCxn id="23" idx="0"/>
            <a:endCxn id="29" idx="2"/>
          </p:cNvCxnSpPr>
          <p:nvPr/>
        </p:nvCxnSpPr>
        <p:spPr>
          <a:xfrm rot="9900000" flipH="1" flipV="1">
            <a:off x="5649509" y="6373738"/>
            <a:ext cx="471477" cy="1933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32" idx="5"/>
            <a:endCxn id="8" idx="4"/>
          </p:cNvCxnSpPr>
          <p:nvPr/>
        </p:nvCxnSpPr>
        <p:spPr>
          <a:xfrm flipH="1" flipV="1">
            <a:off x="6186547" y="5638734"/>
            <a:ext cx="162218" cy="198873"/>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6338318" y="1012812"/>
            <a:ext cx="2391919" cy="369332"/>
          </a:xfrm>
          <a:prstGeom prst="rect">
            <a:avLst/>
          </a:prstGeom>
          <a:noFill/>
        </p:spPr>
        <p:txBody>
          <a:bodyPr wrap="square" rtlCol="0">
            <a:spAutoFit/>
          </a:bodyPr>
          <a:lstStyle/>
          <a:p>
            <a:pPr algn="ctr"/>
            <a:r>
              <a:rPr lang="zh-CN" altLang="en-US" dirty="0">
                <a:solidFill>
                  <a:schemeClr val="bg1"/>
                </a:solidFill>
              </a:rPr>
              <a:t>点击输入标题</a:t>
            </a:r>
          </a:p>
        </p:txBody>
      </p:sp>
      <p:sp>
        <p:nvSpPr>
          <p:cNvPr id="39" name="文本框 38"/>
          <p:cNvSpPr txBox="1"/>
          <p:nvPr/>
        </p:nvSpPr>
        <p:spPr>
          <a:xfrm>
            <a:off x="3605875" y="2615702"/>
            <a:ext cx="2391919" cy="369332"/>
          </a:xfrm>
          <a:prstGeom prst="rect">
            <a:avLst/>
          </a:prstGeom>
          <a:noFill/>
        </p:spPr>
        <p:txBody>
          <a:bodyPr wrap="square" rtlCol="0">
            <a:spAutoFit/>
          </a:bodyPr>
          <a:lstStyle/>
          <a:p>
            <a:pPr algn="ctr"/>
            <a:r>
              <a:rPr lang="zh-CN" altLang="en-US" dirty="0">
                <a:solidFill>
                  <a:schemeClr val="bg1"/>
                </a:solidFill>
              </a:rPr>
              <a:t>点击输入标题</a:t>
            </a:r>
          </a:p>
        </p:txBody>
      </p:sp>
      <p:sp>
        <p:nvSpPr>
          <p:cNvPr id="40" name="文本框 39"/>
          <p:cNvSpPr txBox="1"/>
          <p:nvPr/>
        </p:nvSpPr>
        <p:spPr>
          <a:xfrm>
            <a:off x="6929988" y="4691928"/>
            <a:ext cx="2391919" cy="369332"/>
          </a:xfrm>
          <a:prstGeom prst="rect">
            <a:avLst/>
          </a:prstGeom>
          <a:noFill/>
        </p:spPr>
        <p:txBody>
          <a:bodyPr wrap="square" rtlCol="0">
            <a:spAutoFit/>
          </a:bodyPr>
          <a:lstStyle/>
          <a:p>
            <a:pPr algn="ctr"/>
            <a:r>
              <a:rPr lang="zh-CN" altLang="en-US" dirty="0">
                <a:solidFill>
                  <a:schemeClr val="bg1"/>
                </a:solidFill>
              </a:rPr>
              <a:t>点击输入标题</a:t>
            </a: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2478134" y="365817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3576303" y="3724763"/>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6996125" y="3868835"/>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4720540" y="4975629"/>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6246397" y="483213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5600708" y="4332764"/>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2608921" y="3801326"/>
            <a:ext cx="937290" cy="12108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3589079" y="3950281"/>
            <a:ext cx="88029" cy="10493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3524396" y="4999310"/>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a:endCxn id="49" idx="1"/>
          </p:cNvCxnSpPr>
          <p:nvPr/>
        </p:nvCxnSpPr>
        <p:spPr>
          <a:xfrm flipV="1">
            <a:off x="3777583" y="3333827"/>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4894907" y="4158047"/>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rot="11174285">
            <a:off x="4897735" y="3242736"/>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a:stCxn id="55" idx="2"/>
            <a:endCxn id="14" idx="6"/>
          </p:cNvCxnSpPr>
          <p:nvPr/>
        </p:nvCxnSpPr>
        <p:spPr>
          <a:xfrm>
            <a:off x="5165977" y="4118336"/>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5743855" y="4065851"/>
            <a:ext cx="1278955" cy="296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5012937" y="4033250"/>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endCxn id="55" idx="3"/>
          </p:cNvCxnSpPr>
          <p:nvPr/>
        </p:nvCxnSpPr>
        <p:spPr>
          <a:xfrm flipH="1">
            <a:off x="5149527" y="3295650"/>
            <a:ext cx="992492" cy="7662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1" idx="6"/>
          </p:cNvCxnSpPr>
          <p:nvPr/>
        </p:nvCxnSpPr>
        <p:spPr>
          <a:xfrm flipH="1" flipV="1">
            <a:off x="6252562" y="3320550"/>
            <a:ext cx="744280" cy="6562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rot="11174285">
            <a:off x="6104356" y="322320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p:cNvCxnSpPr>
            <a:stCxn id="11" idx="0"/>
            <a:endCxn id="13" idx="4"/>
          </p:cNvCxnSpPr>
          <p:nvPr/>
        </p:nvCxnSpPr>
        <p:spPr>
          <a:xfrm flipH="1">
            <a:off x="6371780" y="4110438"/>
            <a:ext cx="732340" cy="7223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96" idx="1"/>
          </p:cNvCxnSpPr>
          <p:nvPr/>
        </p:nvCxnSpPr>
        <p:spPr>
          <a:xfrm flipH="1" flipV="1">
            <a:off x="7719890" y="3032972"/>
            <a:ext cx="568233" cy="13952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3640737" y="5062956"/>
            <a:ext cx="1080383" cy="10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rot="11174285">
            <a:off x="5772281" y="3879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11174285">
            <a:off x="8260633" y="4412009"/>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8774000" y="5220869"/>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11174285">
            <a:off x="6149326" y="1752583"/>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9219352" y="38562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4894907" y="4463551"/>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a:stCxn id="49" idx="3"/>
            <a:endCxn id="61" idx="5"/>
          </p:cNvCxnSpPr>
          <p:nvPr/>
        </p:nvCxnSpPr>
        <p:spPr>
          <a:xfrm flipV="1">
            <a:off x="4988826" y="3247900"/>
            <a:ext cx="1157448" cy="139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49" idx="1"/>
            <a:endCxn id="55" idx="5"/>
          </p:cNvCxnSpPr>
          <p:nvPr/>
        </p:nvCxnSpPr>
        <p:spPr>
          <a:xfrm>
            <a:off x="4980961" y="3333827"/>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61" idx="3"/>
            <a:endCxn id="97" idx="7"/>
          </p:cNvCxnSpPr>
          <p:nvPr/>
        </p:nvCxnSpPr>
        <p:spPr>
          <a:xfrm flipV="1">
            <a:off x="6303874" y="2519859"/>
            <a:ext cx="540013" cy="74526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118" idx="1"/>
            <a:endCxn id="54" idx="4"/>
          </p:cNvCxnSpPr>
          <p:nvPr/>
        </p:nvCxnSpPr>
        <p:spPr>
          <a:xfrm flipH="1">
            <a:off x="8342141" y="2653249"/>
            <a:ext cx="309453" cy="17591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8880406" y="4016625"/>
            <a:ext cx="410637" cy="12048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8407236" y="4493517"/>
            <a:ext cx="387903" cy="8834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2" name="椭圆 91"/>
          <p:cNvSpPr/>
          <p:nvPr/>
        </p:nvSpPr>
        <p:spPr>
          <a:xfrm rot="11174285">
            <a:off x="2738260" y="1951989"/>
            <a:ext cx="242906" cy="242906"/>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3789202" y="1373314"/>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rot="11174285">
            <a:off x="7158527" y="908376"/>
            <a:ext cx="256794" cy="25679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rot="11174285">
            <a:off x="7537599" y="28334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rot="11174285">
            <a:off x="6818979" y="233595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rot="11174285">
            <a:off x="5547942" y="2519998"/>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rot="11174285">
            <a:off x="8015271" y="150806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a:stCxn id="92" idx="1"/>
            <a:endCxn id="112" idx="6"/>
          </p:cNvCxnSpPr>
          <p:nvPr/>
        </p:nvCxnSpPr>
        <p:spPr>
          <a:xfrm>
            <a:off x="2935753" y="2168145"/>
            <a:ext cx="653373" cy="589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94" idx="3"/>
            <a:endCxn id="107" idx="6"/>
          </p:cNvCxnSpPr>
          <p:nvPr/>
        </p:nvCxnSpPr>
        <p:spPr>
          <a:xfrm flipV="1">
            <a:off x="3990482" y="888102"/>
            <a:ext cx="725554" cy="5274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96" idx="5"/>
            <a:endCxn id="97" idx="1"/>
          </p:cNvCxnSpPr>
          <p:nvPr/>
        </p:nvCxnSpPr>
        <p:spPr>
          <a:xfrm flipH="1" flipV="1">
            <a:off x="7002880" y="2537238"/>
            <a:ext cx="576637" cy="3209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7" name="椭圆 106"/>
          <p:cNvSpPr/>
          <p:nvPr/>
        </p:nvSpPr>
        <p:spPr>
          <a:xfrm rot="11174285">
            <a:off x="4715733" y="842481"/>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8" name="直接连接符 107"/>
          <p:cNvCxnSpPr>
            <a:stCxn id="109" idx="2"/>
            <a:endCxn id="98" idx="5"/>
          </p:cNvCxnSpPr>
          <p:nvPr/>
        </p:nvCxnSpPr>
        <p:spPr>
          <a:xfrm>
            <a:off x="5232884" y="1999605"/>
            <a:ext cx="345133" cy="5381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rot="11174285">
            <a:off x="5079844" y="1914519"/>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0" name="直接连接符 109"/>
          <p:cNvCxnSpPr>
            <a:stCxn id="46" idx="0"/>
            <a:endCxn id="109" idx="3"/>
          </p:cNvCxnSpPr>
          <p:nvPr/>
        </p:nvCxnSpPr>
        <p:spPr>
          <a:xfrm flipH="1">
            <a:off x="5216434" y="613459"/>
            <a:ext cx="656652" cy="13297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95" idx="6"/>
            <a:endCxn id="46" idx="2"/>
          </p:cNvCxnSpPr>
          <p:nvPr/>
        </p:nvCxnSpPr>
        <p:spPr>
          <a:xfrm flipH="1" flipV="1">
            <a:off x="5997799" y="513324"/>
            <a:ext cx="1161488" cy="5094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2" name="椭圆 111"/>
          <p:cNvSpPr/>
          <p:nvPr/>
        </p:nvSpPr>
        <p:spPr>
          <a:xfrm rot="11174285">
            <a:off x="3588462" y="265750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a:stCxn id="95" idx="0"/>
            <a:endCxn id="97" idx="4"/>
          </p:cNvCxnSpPr>
          <p:nvPr/>
        </p:nvCxnSpPr>
        <p:spPr>
          <a:xfrm flipH="1">
            <a:off x="6944362" y="1164410"/>
            <a:ext cx="328610" cy="11722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99" idx="4"/>
            <a:endCxn id="95" idx="2"/>
          </p:cNvCxnSpPr>
          <p:nvPr/>
        </p:nvCxnSpPr>
        <p:spPr>
          <a:xfrm flipH="1" flipV="1">
            <a:off x="7414561" y="1050725"/>
            <a:ext cx="726093" cy="458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92" idx="4"/>
            <a:endCxn id="94" idx="7"/>
          </p:cNvCxnSpPr>
          <p:nvPr/>
        </p:nvCxnSpPr>
        <p:spPr>
          <a:xfrm flipV="1">
            <a:off x="2872910" y="1557215"/>
            <a:ext cx="941200" cy="3954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3884421" y="600253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rot="11174285">
            <a:off x="8532046" y="2522403"/>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7357670" y="602477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9156635" y="1770386"/>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a:stCxn id="98" idx="2"/>
            <a:endCxn id="61" idx="4"/>
          </p:cNvCxnSpPr>
          <p:nvPr/>
        </p:nvCxnSpPr>
        <p:spPr>
          <a:xfrm>
            <a:off x="5708328" y="2609169"/>
            <a:ext cx="520313" cy="6147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46" idx="6"/>
            <a:endCxn id="107" idx="3"/>
          </p:cNvCxnSpPr>
          <p:nvPr/>
        </p:nvCxnSpPr>
        <p:spPr>
          <a:xfrm flipH="1">
            <a:off x="4806824" y="488746"/>
            <a:ext cx="966127" cy="3728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a:stCxn id="107" idx="1"/>
            <a:endCxn id="109" idx="5"/>
          </p:cNvCxnSpPr>
          <p:nvPr/>
        </p:nvCxnSpPr>
        <p:spPr>
          <a:xfrm>
            <a:off x="4798959" y="933572"/>
            <a:ext cx="309582" cy="9978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99" idx="3"/>
            <a:endCxn id="121" idx="5"/>
          </p:cNvCxnSpPr>
          <p:nvPr/>
        </p:nvCxnSpPr>
        <p:spPr>
          <a:xfrm>
            <a:off x="8216551" y="1550355"/>
            <a:ext cx="970159" cy="237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a:stCxn id="118" idx="3"/>
            <a:endCxn id="121" idx="7"/>
          </p:cNvCxnSpPr>
          <p:nvPr/>
        </p:nvCxnSpPr>
        <p:spPr>
          <a:xfrm flipV="1">
            <a:off x="8662892" y="1901173"/>
            <a:ext cx="511458" cy="648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stCxn id="99" idx="0"/>
            <a:endCxn id="118" idx="4"/>
          </p:cNvCxnSpPr>
          <p:nvPr/>
        </p:nvCxnSpPr>
        <p:spPr>
          <a:xfrm>
            <a:off x="8116076" y="1733586"/>
            <a:ext cx="497478" cy="7892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stCxn id="60" idx="7"/>
            <a:endCxn id="54" idx="3"/>
          </p:cNvCxnSpPr>
          <p:nvPr/>
        </p:nvCxnSpPr>
        <p:spPr>
          <a:xfrm flipH="1">
            <a:off x="8391479" y="3987026"/>
            <a:ext cx="845588" cy="4524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5576810" y="59902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rot="11174285">
            <a:off x="7638830" y="5291897"/>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4109939" y="6090177"/>
            <a:ext cx="1467535" cy="377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4009804" y="5134941"/>
            <a:ext cx="732315" cy="8682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3619267" y="5103147"/>
            <a:ext cx="307441" cy="9242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stCxn id="11" idx="1"/>
            <a:endCxn id="176" idx="4"/>
          </p:cNvCxnSpPr>
          <p:nvPr/>
        </p:nvCxnSpPr>
        <p:spPr>
          <a:xfrm>
            <a:off x="7193141" y="4084470"/>
            <a:ext cx="534860" cy="12079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7237728" y="4003160"/>
            <a:ext cx="1023340" cy="4743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stCxn id="54" idx="7"/>
            <a:endCxn id="176" idx="3"/>
          </p:cNvCxnSpPr>
          <p:nvPr/>
        </p:nvCxnSpPr>
        <p:spPr>
          <a:xfrm flipH="1">
            <a:off x="7781977" y="4531557"/>
            <a:ext cx="494848" cy="7904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57" idx="7"/>
            <a:endCxn id="176" idx="2"/>
          </p:cNvCxnSpPr>
          <p:nvPr/>
        </p:nvCxnSpPr>
        <p:spPr>
          <a:xfrm flipH="1">
            <a:off x="7799216" y="5376936"/>
            <a:ext cx="995923" cy="4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stCxn id="120" idx="4"/>
            <a:endCxn id="176" idx="1"/>
          </p:cNvCxnSpPr>
          <p:nvPr/>
        </p:nvCxnSpPr>
        <p:spPr>
          <a:xfrm flipV="1">
            <a:off x="7481955" y="5435044"/>
            <a:ext cx="287662" cy="590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731495" y="4475911"/>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4915906" y="4932940"/>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347202" y="5057653"/>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stCxn id="362" idx="2"/>
            <a:endCxn id="176" idx="7"/>
          </p:cNvCxnSpPr>
          <p:nvPr/>
        </p:nvCxnSpPr>
        <p:spPr>
          <a:xfrm flipV="1">
            <a:off x="6643971" y="5422684"/>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stCxn id="13" idx="1"/>
            <a:endCxn id="176" idx="6"/>
          </p:cNvCxnSpPr>
          <p:nvPr/>
        </p:nvCxnSpPr>
        <p:spPr>
          <a:xfrm>
            <a:off x="6430298" y="5033415"/>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4879852" y="5149996"/>
            <a:ext cx="697622" cy="9401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3801821" y="3850146"/>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a:off x="2621281" y="3688254"/>
            <a:ext cx="955692" cy="1373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112" idx="0"/>
            <a:endCxn id="10" idx="4"/>
          </p:cNvCxnSpPr>
          <p:nvPr/>
        </p:nvCxnSpPr>
        <p:spPr>
          <a:xfrm>
            <a:off x="3688385" y="2881053"/>
            <a:ext cx="13301" cy="8443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112" idx="1"/>
            <a:endCxn id="49" idx="5"/>
          </p:cNvCxnSpPr>
          <p:nvPr/>
        </p:nvCxnSpPr>
        <p:spPr>
          <a:xfrm>
            <a:off x="3770753" y="2857026"/>
            <a:ext cx="1146120" cy="3969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a:stCxn id="94" idx="1"/>
            <a:endCxn id="112" idx="4"/>
          </p:cNvCxnSpPr>
          <p:nvPr/>
        </p:nvCxnSpPr>
        <p:spPr>
          <a:xfrm flipH="1">
            <a:off x="3712747" y="1574594"/>
            <a:ext cx="260356" cy="10835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a:stCxn id="94" idx="1"/>
            <a:endCxn id="109" idx="0"/>
          </p:cNvCxnSpPr>
          <p:nvPr/>
        </p:nvCxnSpPr>
        <p:spPr>
          <a:xfrm>
            <a:off x="3973103" y="1574594"/>
            <a:ext cx="1175149" cy="4929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112" idx="6"/>
          </p:cNvCxnSpPr>
          <p:nvPr/>
        </p:nvCxnSpPr>
        <p:spPr>
          <a:xfrm flipV="1">
            <a:off x="2621281" y="2757431"/>
            <a:ext cx="967845" cy="9308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a:stCxn id="112" idx="2"/>
            <a:endCxn id="109" idx="0"/>
          </p:cNvCxnSpPr>
          <p:nvPr/>
        </p:nvCxnSpPr>
        <p:spPr>
          <a:xfrm flipV="1">
            <a:off x="3812007" y="2067559"/>
            <a:ext cx="1336245" cy="7142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a:stCxn id="112" idx="2"/>
            <a:endCxn id="98" idx="7"/>
          </p:cNvCxnSpPr>
          <p:nvPr/>
        </p:nvCxnSpPr>
        <p:spPr>
          <a:xfrm flipV="1">
            <a:off x="3812007" y="2650785"/>
            <a:ext cx="1753650" cy="1310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a:stCxn id="49" idx="3"/>
            <a:endCxn id="98" idx="0"/>
          </p:cNvCxnSpPr>
          <p:nvPr/>
        </p:nvCxnSpPr>
        <p:spPr>
          <a:xfrm flipV="1">
            <a:off x="4988826" y="2680384"/>
            <a:ext cx="630807" cy="58149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95" idx="7"/>
            <a:endCxn id="59" idx="3"/>
          </p:cNvCxnSpPr>
          <p:nvPr/>
        </p:nvCxnSpPr>
        <p:spPr>
          <a:xfrm flipH="1">
            <a:off x="6348844" y="1117160"/>
            <a:ext cx="837962" cy="67734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0" name="直接连接符 309"/>
          <p:cNvCxnSpPr>
            <a:stCxn id="46" idx="1"/>
            <a:endCxn id="59" idx="5"/>
          </p:cNvCxnSpPr>
          <p:nvPr/>
        </p:nvCxnSpPr>
        <p:spPr>
          <a:xfrm>
            <a:off x="5956182" y="589221"/>
            <a:ext cx="235062" cy="11880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直接连接符 312"/>
          <p:cNvCxnSpPr>
            <a:stCxn id="109" idx="2"/>
            <a:endCxn id="59" idx="7"/>
          </p:cNvCxnSpPr>
          <p:nvPr/>
        </p:nvCxnSpPr>
        <p:spPr>
          <a:xfrm flipV="1">
            <a:off x="5232884" y="1934874"/>
            <a:ext cx="941133" cy="647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6" name="直接连接符 315"/>
          <p:cNvCxnSpPr>
            <a:stCxn id="98" idx="2"/>
            <a:endCxn id="97" idx="6"/>
          </p:cNvCxnSpPr>
          <p:nvPr/>
        </p:nvCxnSpPr>
        <p:spPr>
          <a:xfrm flipV="1">
            <a:off x="5708328" y="2436763"/>
            <a:ext cx="1111321" cy="17240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8" name="直接连接符 317"/>
          <p:cNvCxnSpPr>
            <a:stCxn id="98" idx="3"/>
            <a:endCxn id="59" idx="0"/>
          </p:cNvCxnSpPr>
          <p:nvPr/>
        </p:nvCxnSpPr>
        <p:spPr>
          <a:xfrm flipV="1">
            <a:off x="5691089" y="1976128"/>
            <a:ext cx="558160" cy="573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1" name="直接连接符 320"/>
          <p:cNvCxnSpPr>
            <a:stCxn id="97" idx="5"/>
            <a:endCxn id="59" idx="1"/>
          </p:cNvCxnSpPr>
          <p:nvPr/>
        </p:nvCxnSpPr>
        <p:spPr>
          <a:xfrm flipH="1" flipV="1">
            <a:off x="6331617" y="1952101"/>
            <a:ext cx="529649" cy="4087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4" name="直接连接符 323"/>
          <p:cNvCxnSpPr>
            <a:stCxn id="99" idx="7"/>
            <a:endCxn id="97" idx="3"/>
          </p:cNvCxnSpPr>
          <p:nvPr/>
        </p:nvCxnSpPr>
        <p:spPr>
          <a:xfrm flipH="1">
            <a:off x="7020259" y="1691969"/>
            <a:ext cx="1019920" cy="6862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7" name="直接连接符 326"/>
          <p:cNvCxnSpPr>
            <a:stCxn id="118" idx="6"/>
            <a:endCxn id="96" idx="3"/>
          </p:cNvCxnSpPr>
          <p:nvPr/>
        </p:nvCxnSpPr>
        <p:spPr>
          <a:xfrm flipH="1">
            <a:off x="7737117" y="2587933"/>
            <a:ext cx="795364" cy="2874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0" name="直接连接符 329"/>
          <p:cNvCxnSpPr>
            <a:stCxn id="99" idx="0"/>
            <a:endCxn id="96" idx="4"/>
          </p:cNvCxnSpPr>
          <p:nvPr/>
        </p:nvCxnSpPr>
        <p:spPr>
          <a:xfrm flipH="1">
            <a:off x="7661884" y="1733586"/>
            <a:ext cx="454192" cy="11005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endCxn id="11" idx="4"/>
          </p:cNvCxnSpPr>
          <p:nvPr/>
        </p:nvCxnSpPr>
        <p:spPr>
          <a:xfrm flipH="1">
            <a:off x="7130450" y="3027127"/>
            <a:ext cx="461520" cy="8424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直接连接符 339"/>
          <p:cNvCxnSpPr>
            <a:stCxn id="61" idx="2"/>
            <a:endCxn id="96" idx="6"/>
          </p:cNvCxnSpPr>
          <p:nvPr/>
        </p:nvCxnSpPr>
        <p:spPr>
          <a:xfrm flipV="1">
            <a:off x="6327901" y="2933377"/>
            <a:ext cx="1210362" cy="414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6541910" y="5663467"/>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5701095" y="5016036"/>
            <a:ext cx="570210" cy="97488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5800355" y="5765528"/>
            <a:ext cx="787176" cy="349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6625136" y="5754558"/>
            <a:ext cx="733198" cy="370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3640737" y="4101658"/>
            <a:ext cx="1372654" cy="962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118" idx="2"/>
            <a:endCxn id="60" idx="5"/>
          </p:cNvCxnSpPr>
          <p:nvPr/>
        </p:nvCxnSpPr>
        <p:spPr>
          <a:xfrm>
            <a:off x="8678649" y="2603911"/>
            <a:ext cx="570778" cy="12700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71" name="椭圆 670"/>
          <p:cNvSpPr/>
          <p:nvPr/>
        </p:nvSpPr>
        <p:spPr>
          <a:xfrm>
            <a:off x="4780844" y="2224637"/>
            <a:ext cx="2630311" cy="2630311"/>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0" dirty="0">
                <a:latin typeface="24 LED" panose="020B0603050302020204" pitchFamily="34" charset="0"/>
              </a:rPr>
              <a:t>4</a:t>
            </a:r>
            <a:endParaRPr lang="zh-CN" altLang="en-US" sz="12000" dirty="0">
              <a:latin typeface="24 LED" panose="020B06030503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cxnSp>
        <p:nvCxnSpPr>
          <p:cNvPr id="2" name="直接连接符 1"/>
          <p:cNvCxnSpPr/>
          <p:nvPr/>
        </p:nvCxnSpPr>
        <p:spPr>
          <a:xfrm flipH="1">
            <a:off x="7376039" y="2695091"/>
            <a:ext cx="310223" cy="702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7759497" y="2536164"/>
            <a:ext cx="625191" cy="35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8338599" y="2036484"/>
            <a:ext cx="830007" cy="5318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6720116" y="3070553"/>
            <a:ext cx="595085" cy="3918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a:off x="6096002" y="3126188"/>
            <a:ext cx="438017" cy="2201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38" idx="6"/>
          </p:cNvCxnSpPr>
          <p:nvPr/>
        </p:nvCxnSpPr>
        <p:spPr>
          <a:xfrm flipV="1">
            <a:off x="3458899" y="3397943"/>
            <a:ext cx="1277462" cy="3201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a:stCxn id="44" idx="6"/>
          </p:cNvCxnSpPr>
          <p:nvPr/>
        </p:nvCxnSpPr>
        <p:spPr>
          <a:xfrm>
            <a:off x="2647765" y="3423497"/>
            <a:ext cx="748340" cy="2823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flipV="1">
            <a:off x="4750593" y="3414667"/>
            <a:ext cx="767432" cy="6617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5619211" y="3346326"/>
            <a:ext cx="397187" cy="7023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458858" y="2373867"/>
            <a:ext cx="188687" cy="7112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720116" y="3070553"/>
            <a:ext cx="595085" cy="3918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21" idx="2"/>
          </p:cNvCxnSpPr>
          <p:nvPr/>
        </p:nvCxnSpPr>
        <p:spPr>
          <a:xfrm>
            <a:off x="8796303" y="3718142"/>
            <a:ext cx="823949" cy="663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a:endCxn id="21" idx="6"/>
          </p:cNvCxnSpPr>
          <p:nvPr/>
        </p:nvCxnSpPr>
        <p:spPr>
          <a:xfrm flipV="1">
            <a:off x="8115302" y="3718142"/>
            <a:ext cx="538199" cy="6949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flipV="1">
            <a:off x="7353302" y="3445058"/>
            <a:ext cx="742950" cy="9680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5043941" y="1981982"/>
            <a:ext cx="714925" cy="452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4426138" y="2040891"/>
            <a:ext cx="614743" cy="5273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5859842" y="2128256"/>
            <a:ext cx="510834" cy="218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flipH="1">
            <a:off x="9168606" y="1946788"/>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8244832" y="245548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8653501" y="3646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139151" y="14750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7844121" y="1907025"/>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10293810" y="2872020"/>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7659991" y="2541970"/>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493061" y="3747251"/>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flipH="1">
            <a:off x="8695659" y="4601588"/>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flipH="1">
            <a:off x="6370676" y="22751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flipH="1">
            <a:off x="6939444" y="19088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flipH="1">
            <a:off x="7066444"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flipH="1">
            <a:off x="6472276"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flipH="1">
            <a:off x="7991605" y="4344763"/>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7177565" y="3334296"/>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7634479" y="4808572"/>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9273325" y="2936236"/>
            <a:ext cx="258343" cy="258343"/>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flipH="1">
            <a:off x="1948919" y="3122533"/>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3617532" y="245548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3316097" y="3646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821120" y="22263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3830447" y="14750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4281681" y="1663512"/>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4816379" y="1330441"/>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4273017" y="2541970"/>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2468373" y="3333801"/>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5737953" y="200636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5018220" y="19088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4891220"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497322"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3946298" y="4344763"/>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5328345" y="3001170"/>
            <a:ext cx="189366" cy="18936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4684799" y="3334296"/>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2881794" y="4107238"/>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flipH="1">
            <a:off x="5953829" y="1074394"/>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4058042" y="383748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flipH="1">
            <a:off x="5931590" y="318405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flipH="1">
            <a:off x="6566517" y="3001281"/>
            <a:ext cx="214413" cy="214413"/>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flipH="1">
            <a:off x="6216884" y="4761535"/>
            <a:ext cx="218908" cy="21890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7039536" y="1481082"/>
            <a:ext cx="208552" cy="20855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endCxn id="40" idx="3"/>
          </p:cNvCxnSpPr>
          <p:nvPr/>
        </p:nvCxnSpPr>
        <p:spPr>
          <a:xfrm flipV="1">
            <a:off x="2953195" y="1596930"/>
            <a:ext cx="898165" cy="65204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a:stCxn id="43" idx="0"/>
            <a:endCxn id="40" idx="5"/>
          </p:cNvCxnSpPr>
          <p:nvPr/>
        </p:nvCxnSpPr>
        <p:spPr>
          <a:xfrm flipH="1" flipV="1">
            <a:off x="3952336" y="1596930"/>
            <a:ext cx="410377" cy="945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 name="矩形 60"/>
          <p:cNvSpPr/>
          <p:nvPr/>
        </p:nvSpPr>
        <p:spPr>
          <a:xfrm>
            <a:off x="0" y="0"/>
            <a:ext cx="12192000" cy="6858000"/>
          </a:xfrm>
          <a:prstGeom prst="rect">
            <a:avLst/>
          </a:prstGeom>
          <a:solidFill>
            <a:srgbClr val="ECECEC">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1614191" y="1062547"/>
            <a:ext cx="3129390" cy="1169551"/>
          </a:xfrm>
          <a:prstGeom prst="rect">
            <a:avLst/>
          </a:prstGeom>
        </p:spPr>
        <p:txBody>
          <a:bodyPr wrap="square">
            <a:spAutoFit/>
          </a:bodyPr>
          <a:lstStyle/>
          <a:p>
            <a:r>
              <a:rPr lang="zh-CN" altLang="en-US" sz="1400" dirty="0"/>
              <a:t>点击输入文本内容点击输入文本内容点击输入文本内容点击输入文本内容</a:t>
            </a:r>
          </a:p>
          <a:p>
            <a:r>
              <a:rPr lang="zh-CN" altLang="en-US" sz="1400" dirty="0"/>
              <a:t>点击输入文本内容点击输入文本内容</a:t>
            </a:r>
          </a:p>
          <a:p>
            <a:r>
              <a:rPr lang="zh-CN" altLang="en-US" sz="1400" dirty="0"/>
              <a:t>点击输入文本内容点击输入文本内容</a:t>
            </a:r>
          </a:p>
          <a:p>
            <a:endParaRPr lang="zh-CN" altLang="en-US" sz="1400" dirty="0"/>
          </a:p>
        </p:txBody>
      </p:sp>
      <p:sp>
        <p:nvSpPr>
          <p:cNvPr id="66" name="矩形 65"/>
          <p:cNvSpPr/>
          <p:nvPr/>
        </p:nvSpPr>
        <p:spPr>
          <a:xfrm rot="2700000">
            <a:off x="6399347" y="2300071"/>
            <a:ext cx="1497106" cy="1497106"/>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0" dirty="0"/>
              <a:t>W</a:t>
            </a:r>
            <a:endParaRPr lang="zh-CN" altLang="en-US" sz="8000" dirty="0"/>
          </a:p>
        </p:txBody>
      </p:sp>
      <p:sp>
        <p:nvSpPr>
          <p:cNvPr id="64" name="矩形 63"/>
          <p:cNvSpPr/>
          <p:nvPr/>
        </p:nvSpPr>
        <p:spPr>
          <a:xfrm rot="2700000">
            <a:off x="5659674" y="3787329"/>
            <a:ext cx="1497106" cy="1497106"/>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0" dirty="0"/>
              <a:t>T</a:t>
            </a:r>
            <a:endParaRPr lang="zh-CN" altLang="en-US" sz="8000" dirty="0"/>
          </a:p>
        </p:txBody>
      </p:sp>
      <p:sp>
        <p:nvSpPr>
          <p:cNvPr id="65" name="矩形 64"/>
          <p:cNvSpPr/>
          <p:nvPr/>
        </p:nvSpPr>
        <p:spPr>
          <a:xfrm rot="2700000">
            <a:off x="5272036" y="1148544"/>
            <a:ext cx="1497106" cy="1497106"/>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0" dirty="0"/>
              <a:t>S</a:t>
            </a:r>
            <a:endParaRPr lang="zh-CN" altLang="en-US" sz="8000" dirty="0"/>
          </a:p>
        </p:txBody>
      </p:sp>
      <p:sp>
        <p:nvSpPr>
          <p:cNvPr id="63" name="矩形 62"/>
          <p:cNvSpPr/>
          <p:nvPr/>
        </p:nvSpPr>
        <p:spPr>
          <a:xfrm rot="2700000">
            <a:off x="4532364" y="2660019"/>
            <a:ext cx="1497106" cy="1497106"/>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0" dirty="0"/>
              <a:t>O</a:t>
            </a:r>
            <a:endParaRPr lang="zh-CN" altLang="en-US" sz="8000" dirty="0"/>
          </a:p>
        </p:txBody>
      </p:sp>
      <p:sp>
        <p:nvSpPr>
          <p:cNvPr id="71" name="矩形 70"/>
          <p:cNvSpPr/>
          <p:nvPr/>
        </p:nvSpPr>
        <p:spPr>
          <a:xfrm>
            <a:off x="1495037" y="3918111"/>
            <a:ext cx="3129390" cy="1169551"/>
          </a:xfrm>
          <a:prstGeom prst="rect">
            <a:avLst/>
          </a:prstGeom>
        </p:spPr>
        <p:txBody>
          <a:bodyPr wrap="square">
            <a:spAutoFit/>
          </a:bodyPr>
          <a:lstStyle/>
          <a:p>
            <a:r>
              <a:rPr lang="zh-CN" altLang="en-US" sz="1400" dirty="0"/>
              <a:t>点击输入文本内容点击输入文本内容点击输入文本内容点击输入文本内容</a:t>
            </a:r>
          </a:p>
          <a:p>
            <a:r>
              <a:rPr lang="zh-CN" altLang="en-US" sz="1400" dirty="0"/>
              <a:t>点击输入文本内容点击输入文本内容</a:t>
            </a:r>
          </a:p>
          <a:p>
            <a:r>
              <a:rPr lang="zh-CN" altLang="en-US" sz="1400" dirty="0"/>
              <a:t>点击输入文本内容点击输入文本内容</a:t>
            </a:r>
          </a:p>
          <a:p>
            <a:endParaRPr lang="zh-CN" altLang="en-US" sz="1400" dirty="0"/>
          </a:p>
        </p:txBody>
      </p:sp>
      <p:sp>
        <p:nvSpPr>
          <p:cNvPr id="72" name="矩形 71"/>
          <p:cNvSpPr/>
          <p:nvPr/>
        </p:nvSpPr>
        <p:spPr>
          <a:xfrm>
            <a:off x="8096252" y="949571"/>
            <a:ext cx="3129390" cy="1169551"/>
          </a:xfrm>
          <a:prstGeom prst="rect">
            <a:avLst/>
          </a:prstGeom>
        </p:spPr>
        <p:txBody>
          <a:bodyPr wrap="square">
            <a:spAutoFit/>
          </a:bodyPr>
          <a:lstStyle/>
          <a:p>
            <a:r>
              <a:rPr lang="zh-CN" altLang="en-US" sz="1400" dirty="0"/>
              <a:t>点击输入文本内容点击输入文本内容点击输入文本内容点击输入文本内容</a:t>
            </a:r>
          </a:p>
          <a:p>
            <a:r>
              <a:rPr lang="zh-CN" altLang="en-US" sz="1400" dirty="0"/>
              <a:t>点击输入文本内容点击输入文本内容</a:t>
            </a:r>
          </a:p>
          <a:p>
            <a:r>
              <a:rPr lang="zh-CN" altLang="en-US" sz="1400" dirty="0"/>
              <a:t>点击输入文本内容点击输入文本内容</a:t>
            </a:r>
          </a:p>
          <a:p>
            <a:endParaRPr lang="zh-CN" altLang="en-US" sz="1400" dirty="0"/>
          </a:p>
        </p:txBody>
      </p:sp>
      <p:sp>
        <p:nvSpPr>
          <p:cNvPr id="73" name="矩形 72"/>
          <p:cNvSpPr/>
          <p:nvPr/>
        </p:nvSpPr>
        <p:spPr>
          <a:xfrm>
            <a:off x="7905713" y="3978126"/>
            <a:ext cx="3129390" cy="1169551"/>
          </a:xfrm>
          <a:prstGeom prst="rect">
            <a:avLst/>
          </a:prstGeom>
        </p:spPr>
        <p:txBody>
          <a:bodyPr wrap="square">
            <a:spAutoFit/>
          </a:bodyPr>
          <a:lstStyle/>
          <a:p>
            <a:r>
              <a:rPr lang="zh-CN" altLang="en-US" sz="1400" dirty="0"/>
              <a:t>点击输入文本内容点击输入文本内容点击输入文本内容点击输入文本内容</a:t>
            </a:r>
          </a:p>
          <a:p>
            <a:r>
              <a:rPr lang="zh-CN" altLang="en-US" sz="1400" dirty="0"/>
              <a:t>点击输入文本内容点击输入文本内容</a:t>
            </a:r>
          </a:p>
          <a:p>
            <a:r>
              <a:rPr lang="zh-CN" altLang="en-US" sz="1400" dirty="0"/>
              <a:t>点击输入文本内容点击输入文本内容</a:t>
            </a:r>
          </a:p>
          <a:p>
            <a:endParaRPr lang="zh-CN" altLang="en-US" sz="1400" dirty="0"/>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p:cTn id="7" dur="1000" fill="hold"/>
                                        <p:tgtEl>
                                          <p:spTgt spid="65"/>
                                        </p:tgtEl>
                                        <p:attrNameLst>
                                          <p:attrName>ppt_w</p:attrName>
                                        </p:attrNameLst>
                                      </p:cBhvr>
                                      <p:tavLst>
                                        <p:tav tm="0">
                                          <p:val>
                                            <p:fltVal val="0"/>
                                          </p:val>
                                        </p:tav>
                                        <p:tav tm="100000">
                                          <p:val>
                                            <p:strVal val="#ppt_w"/>
                                          </p:val>
                                        </p:tav>
                                      </p:tavLst>
                                    </p:anim>
                                    <p:anim calcmode="lin" valueType="num">
                                      <p:cBhvr>
                                        <p:cTn id="8" dur="1000" fill="hold"/>
                                        <p:tgtEl>
                                          <p:spTgt spid="65"/>
                                        </p:tgtEl>
                                        <p:attrNameLst>
                                          <p:attrName>ppt_h</p:attrName>
                                        </p:attrNameLst>
                                      </p:cBhvr>
                                      <p:tavLst>
                                        <p:tav tm="0">
                                          <p:val>
                                            <p:fltVal val="0"/>
                                          </p:val>
                                        </p:tav>
                                        <p:tav tm="100000">
                                          <p:val>
                                            <p:strVal val="#ppt_h"/>
                                          </p:val>
                                        </p:tav>
                                      </p:tavLst>
                                    </p:anim>
                                    <p:anim calcmode="lin" valueType="num">
                                      <p:cBhvr>
                                        <p:cTn id="9" dur="1000" fill="hold"/>
                                        <p:tgtEl>
                                          <p:spTgt spid="65"/>
                                        </p:tgtEl>
                                        <p:attrNameLst>
                                          <p:attrName>style.rotation</p:attrName>
                                        </p:attrNameLst>
                                      </p:cBhvr>
                                      <p:tavLst>
                                        <p:tav tm="0">
                                          <p:val>
                                            <p:fltVal val="90"/>
                                          </p:val>
                                        </p:tav>
                                        <p:tav tm="100000">
                                          <p:val>
                                            <p:fltVal val="0"/>
                                          </p:val>
                                        </p:tav>
                                      </p:tavLst>
                                    </p:anim>
                                    <p:animEffect transition="in" filter="fade">
                                      <p:cBhvr>
                                        <p:cTn id="10" dur="1000"/>
                                        <p:tgtEl>
                                          <p:spTgt spid="65"/>
                                        </p:tgtEl>
                                      </p:cBhvr>
                                    </p:animEffect>
                                  </p:childTnLst>
                                </p:cTn>
                              </p:par>
                            </p:childTnLst>
                          </p:cTn>
                        </p:par>
                        <p:par>
                          <p:cTn id="11" fill="hold">
                            <p:stCondLst>
                              <p:cond delay="1000"/>
                            </p:stCondLst>
                            <p:childTnLst>
                              <p:par>
                                <p:cTn id="12" presetID="22" presetClass="entr" presetSubtype="2" fill="hold" grpId="0" nodeType="afterEffect">
                                  <p:stCondLst>
                                    <p:cond delay="0"/>
                                  </p:stCondLst>
                                  <p:childTnLst>
                                    <p:set>
                                      <p:cBhvr>
                                        <p:cTn id="13" dur="1" fill="hold">
                                          <p:stCondLst>
                                            <p:cond delay="0"/>
                                          </p:stCondLst>
                                        </p:cTn>
                                        <p:tgtEl>
                                          <p:spTgt spid="67"/>
                                        </p:tgtEl>
                                        <p:attrNameLst>
                                          <p:attrName>style.visibility</p:attrName>
                                        </p:attrNameLst>
                                      </p:cBhvr>
                                      <p:to>
                                        <p:strVal val="visible"/>
                                      </p:to>
                                    </p:set>
                                    <p:animEffect transition="in" filter="wipe(right)">
                                      <p:cBhvr>
                                        <p:cTn id="14" dur="500"/>
                                        <p:tgtEl>
                                          <p:spTgt spid="67"/>
                                        </p:tgtEl>
                                      </p:cBhvr>
                                    </p:animEffect>
                                  </p:childTnLst>
                                </p:cTn>
                              </p:par>
                            </p:childTnLst>
                          </p:cTn>
                        </p:par>
                        <p:par>
                          <p:cTn id="15" fill="hold">
                            <p:stCondLst>
                              <p:cond delay="1500"/>
                            </p:stCondLst>
                            <p:childTnLst>
                              <p:par>
                                <p:cTn id="16" presetID="31" presetClass="entr" presetSubtype="0" fill="hold" grpId="0" nodeType="afterEffect">
                                  <p:stCondLst>
                                    <p:cond delay="0"/>
                                  </p:stCondLst>
                                  <p:childTnLst>
                                    <p:set>
                                      <p:cBhvr>
                                        <p:cTn id="17" dur="1" fill="hold">
                                          <p:stCondLst>
                                            <p:cond delay="0"/>
                                          </p:stCondLst>
                                        </p:cTn>
                                        <p:tgtEl>
                                          <p:spTgt spid="66"/>
                                        </p:tgtEl>
                                        <p:attrNameLst>
                                          <p:attrName>style.visibility</p:attrName>
                                        </p:attrNameLst>
                                      </p:cBhvr>
                                      <p:to>
                                        <p:strVal val="visible"/>
                                      </p:to>
                                    </p:set>
                                    <p:anim calcmode="lin" valueType="num">
                                      <p:cBhvr>
                                        <p:cTn id="18" dur="1000" fill="hold"/>
                                        <p:tgtEl>
                                          <p:spTgt spid="66"/>
                                        </p:tgtEl>
                                        <p:attrNameLst>
                                          <p:attrName>ppt_w</p:attrName>
                                        </p:attrNameLst>
                                      </p:cBhvr>
                                      <p:tavLst>
                                        <p:tav tm="0">
                                          <p:val>
                                            <p:fltVal val="0"/>
                                          </p:val>
                                        </p:tav>
                                        <p:tav tm="100000">
                                          <p:val>
                                            <p:strVal val="#ppt_w"/>
                                          </p:val>
                                        </p:tav>
                                      </p:tavLst>
                                    </p:anim>
                                    <p:anim calcmode="lin" valueType="num">
                                      <p:cBhvr>
                                        <p:cTn id="19" dur="1000" fill="hold"/>
                                        <p:tgtEl>
                                          <p:spTgt spid="66"/>
                                        </p:tgtEl>
                                        <p:attrNameLst>
                                          <p:attrName>ppt_h</p:attrName>
                                        </p:attrNameLst>
                                      </p:cBhvr>
                                      <p:tavLst>
                                        <p:tav tm="0">
                                          <p:val>
                                            <p:fltVal val="0"/>
                                          </p:val>
                                        </p:tav>
                                        <p:tav tm="100000">
                                          <p:val>
                                            <p:strVal val="#ppt_h"/>
                                          </p:val>
                                        </p:tav>
                                      </p:tavLst>
                                    </p:anim>
                                    <p:anim calcmode="lin" valueType="num">
                                      <p:cBhvr>
                                        <p:cTn id="20" dur="1000" fill="hold"/>
                                        <p:tgtEl>
                                          <p:spTgt spid="66"/>
                                        </p:tgtEl>
                                        <p:attrNameLst>
                                          <p:attrName>style.rotation</p:attrName>
                                        </p:attrNameLst>
                                      </p:cBhvr>
                                      <p:tavLst>
                                        <p:tav tm="0">
                                          <p:val>
                                            <p:fltVal val="90"/>
                                          </p:val>
                                        </p:tav>
                                        <p:tav tm="100000">
                                          <p:val>
                                            <p:fltVal val="0"/>
                                          </p:val>
                                        </p:tav>
                                      </p:tavLst>
                                    </p:anim>
                                    <p:animEffect transition="in" filter="fade">
                                      <p:cBhvr>
                                        <p:cTn id="21" dur="1000"/>
                                        <p:tgtEl>
                                          <p:spTgt spid="66"/>
                                        </p:tgtEl>
                                      </p:cBhvr>
                                    </p:animEffect>
                                  </p:childTnLst>
                                </p:cTn>
                              </p:par>
                            </p:childTnLst>
                          </p:cTn>
                        </p:par>
                        <p:par>
                          <p:cTn id="22" fill="hold">
                            <p:stCondLst>
                              <p:cond delay="2500"/>
                            </p:stCondLst>
                            <p:childTnLst>
                              <p:par>
                                <p:cTn id="23" presetID="31" presetClass="entr" presetSubtype="0" fill="hold" grpId="0" nodeType="after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p:cTn id="25" dur="1000" fill="hold"/>
                                        <p:tgtEl>
                                          <p:spTgt spid="63"/>
                                        </p:tgtEl>
                                        <p:attrNameLst>
                                          <p:attrName>ppt_w</p:attrName>
                                        </p:attrNameLst>
                                      </p:cBhvr>
                                      <p:tavLst>
                                        <p:tav tm="0">
                                          <p:val>
                                            <p:fltVal val="0"/>
                                          </p:val>
                                        </p:tav>
                                        <p:tav tm="100000">
                                          <p:val>
                                            <p:strVal val="#ppt_w"/>
                                          </p:val>
                                        </p:tav>
                                      </p:tavLst>
                                    </p:anim>
                                    <p:anim calcmode="lin" valueType="num">
                                      <p:cBhvr>
                                        <p:cTn id="26" dur="1000" fill="hold"/>
                                        <p:tgtEl>
                                          <p:spTgt spid="63"/>
                                        </p:tgtEl>
                                        <p:attrNameLst>
                                          <p:attrName>ppt_h</p:attrName>
                                        </p:attrNameLst>
                                      </p:cBhvr>
                                      <p:tavLst>
                                        <p:tav tm="0">
                                          <p:val>
                                            <p:fltVal val="0"/>
                                          </p:val>
                                        </p:tav>
                                        <p:tav tm="100000">
                                          <p:val>
                                            <p:strVal val="#ppt_h"/>
                                          </p:val>
                                        </p:tav>
                                      </p:tavLst>
                                    </p:anim>
                                    <p:anim calcmode="lin" valueType="num">
                                      <p:cBhvr>
                                        <p:cTn id="27" dur="1000" fill="hold"/>
                                        <p:tgtEl>
                                          <p:spTgt spid="63"/>
                                        </p:tgtEl>
                                        <p:attrNameLst>
                                          <p:attrName>style.rotation</p:attrName>
                                        </p:attrNameLst>
                                      </p:cBhvr>
                                      <p:tavLst>
                                        <p:tav tm="0">
                                          <p:val>
                                            <p:fltVal val="90"/>
                                          </p:val>
                                        </p:tav>
                                        <p:tav tm="100000">
                                          <p:val>
                                            <p:fltVal val="0"/>
                                          </p:val>
                                        </p:tav>
                                      </p:tavLst>
                                    </p:anim>
                                    <p:animEffect transition="in" filter="fade">
                                      <p:cBhvr>
                                        <p:cTn id="28" dur="1000"/>
                                        <p:tgtEl>
                                          <p:spTgt spid="63"/>
                                        </p:tgtEl>
                                      </p:cBhvr>
                                    </p:animEffect>
                                  </p:childTnLst>
                                </p:cTn>
                              </p:par>
                            </p:childTnLst>
                          </p:cTn>
                        </p:par>
                        <p:par>
                          <p:cTn id="29" fill="hold">
                            <p:stCondLst>
                              <p:cond delay="3500"/>
                            </p:stCondLst>
                            <p:childTnLst>
                              <p:par>
                                <p:cTn id="30" presetID="31" presetClass="entr" presetSubtype="0" fill="hold" grpId="0" nodeType="afterEffect">
                                  <p:stCondLst>
                                    <p:cond delay="0"/>
                                  </p:stCondLst>
                                  <p:childTnLst>
                                    <p:set>
                                      <p:cBhvr>
                                        <p:cTn id="31" dur="1" fill="hold">
                                          <p:stCondLst>
                                            <p:cond delay="0"/>
                                          </p:stCondLst>
                                        </p:cTn>
                                        <p:tgtEl>
                                          <p:spTgt spid="64"/>
                                        </p:tgtEl>
                                        <p:attrNameLst>
                                          <p:attrName>style.visibility</p:attrName>
                                        </p:attrNameLst>
                                      </p:cBhvr>
                                      <p:to>
                                        <p:strVal val="visible"/>
                                      </p:to>
                                    </p:set>
                                    <p:anim calcmode="lin" valueType="num">
                                      <p:cBhvr>
                                        <p:cTn id="32" dur="1000" fill="hold"/>
                                        <p:tgtEl>
                                          <p:spTgt spid="64"/>
                                        </p:tgtEl>
                                        <p:attrNameLst>
                                          <p:attrName>ppt_w</p:attrName>
                                        </p:attrNameLst>
                                      </p:cBhvr>
                                      <p:tavLst>
                                        <p:tav tm="0">
                                          <p:val>
                                            <p:fltVal val="0"/>
                                          </p:val>
                                        </p:tav>
                                        <p:tav tm="100000">
                                          <p:val>
                                            <p:strVal val="#ppt_w"/>
                                          </p:val>
                                        </p:tav>
                                      </p:tavLst>
                                    </p:anim>
                                    <p:anim calcmode="lin" valueType="num">
                                      <p:cBhvr>
                                        <p:cTn id="33" dur="1000" fill="hold"/>
                                        <p:tgtEl>
                                          <p:spTgt spid="64"/>
                                        </p:tgtEl>
                                        <p:attrNameLst>
                                          <p:attrName>ppt_h</p:attrName>
                                        </p:attrNameLst>
                                      </p:cBhvr>
                                      <p:tavLst>
                                        <p:tav tm="0">
                                          <p:val>
                                            <p:fltVal val="0"/>
                                          </p:val>
                                        </p:tav>
                                        <p:tav tm="100000">
                                          <p:val>
                                            <p:strVal val="#ppt_h"/>
                                          </p:val>
                                        </p:tav>
                                      </p:tavLst>
                                    </p:anim>
                                    <p:anim calcmode="lin" valueType="num">
                                      <p:cBhvr>
                                        <p:cTn id="34" dur="1000" fill="hold"/>
                                        <p:tgtEl>
                                          <p:spTgt spid="64"/>
                                        </p:tgtEl>
                                        <p:attrNameLst>
                                          <p:attrName>style.rotation</p:attrName>
                                        </p:attrNameLst>
                                      </p:cBhvr>
                                      <p:tavLst>
                                        <p:tav tm="0">
                                          <p:val>
                                            <p:fltVal val="90"/>
                                          </p:val>
                                        </p:tav>
                                        <p:tav tm="100000">
                                          <p:val>
                                            <p:fltVal val="0"/>
                                          </p:val>
                                        </p:tav>
                                      </p:tavLst>
                                    </p:anim>
                                    <p:animEffect transition="in" filter="fade">
                                      <p:cBhvr>
                                        <p:cTn id="35" dur="1000"/>
                                        <p:tgtEl>
                                          <p:spTgt spid="64"/>
                                        </p:tgtEl>
                                      </p:cBhvr>
                                    </p:animEffect>
                                  </p:childTnLst>
                                </p:cTn>
                              </p:par>
                            </p:childTnLst>
                          </p:cTn>
                        </p:par>
                        <p:par>
                          <p:cTn id="36" fill="hold">
                            <p:stCondLst>
                              <p:cond delay="4500"/>
                            </p:stCondLst>
                            <p:childTnLst>
                              <p:par>
                                <p:cTn id="37" presetID="22" presetClass="entr" presetSubtype="2" fill="hold" grpId="0" nodeType="after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wipe(right)">
                                      <p:cBhvr>
                                        <p:cTn id="39" dur="500"/>
                                        <p:tgtEl>
                                          <p:spTgt spid="71"/>
                                        </p:tgtEl>
                                      </p:cBhvr>
                                    </p:animEffect>
                                  </p:childTnLst>
                                </p:cTn>
                              </p:par>
                            </p:childTnLst>
                          </p:cTn>
                        </p:par>
                        <p:par>
                          <p:cTn id="40" fill="hold">
                            <p:stCondLst>
                              <p:cond delay="5000"/>
                            </p:stCondLst>
                            <p:childTnLst>
                              <p:par>
                                <p:cTn id="41" presetID="22" presetClass="entr" presetSubtype="2" fill="hold" grpId="0" nodeType="afterEffect">
                                  <p:stCondLst>
                                    <p:cond delay="0"/>
                                  </p:stCondLst>
                                  <p:childTnLst>
                                    <p:set>
                                      <p:cBhvr>
                                        <p:cTn id="42" dur="1" fill="hold">
                                          <p:stCondLst>
                                            <p:cond delay="0"/>
                                          </p:stCondLst>
                                        </p:cTn>
                                        <p:tgtEl>
                                          <p:spTgt spid="72"/>
                                        </p:tgtEl>
                                        <p:attrNameLst>
                                          <p:attrName>style.visibility</p:attrName>
                                        </p:attrNameLst>
                                      </p:cBhvr>
                                      <p:to>
                                        <p:strVal val="visible"/>
                                      </p:to>
                                    </p:set>
                                    <p:animEffect transition="in" filter="wipe(right)">
                                      <p:cBhvr>
                                        <p:cTn id="43" dur="500"/>
                                        <p:tgtEl>
                                          <p:spTgt spid="72"/>
                                        </p:tgtEl>
                                      </p:cBhvr>
                                    </p:animEffect>
                                  </p:childTnLst>
                                </p:cTn>
                              </p:par>
                            </p:childTnLst>
                          </p:cTn>
                        </p:par>
                        <p:par>
                          <p:cTn id="44" fill="hold">
                            <p:stCondLst>
                              <p:cond delay="5500"/>
                            </p:stCondLst>
                            <p:childTnLst>
                              <p:par>
                                <p:cTn id="45" presetID="22" presetClass="entr" presetSubtype="2" fill="hold" grpId="0" nodeType="afterEffect">
                                  <p:stCondLst>
                                    <p:cond delay="0"/>
                                  </p:stCondLst>
                                  <p:childTnLst>
                                    <p:set>
                                      <p:cBhvr>
                                        <p:cTn id="46" dur="1" fill="hold">
                                          <p:stCondLst>
                                            <p:cond delay="0"/>
                                          </p:stCondLst>
                                        </p:cTn>
                                        <p:tgtEl>
                                          <p:spTgt spid="73"/>
                                        </p:tgtEl>
                                        <p:attrNameLst>
                                          <p:attrName>style.visibility</p:attrName>
                                        </p:attrNameLst>
                                      </p:cBhvr>
                                      <p:to>
                                        <p:strVal val="visible"/>
                                      </p:to>
                                    </p:set>
                                    <p:animEffect transition="in" filter="wipe(right)">
                                      <p:cBhvr>
                                        <p:cTn id="47"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66" grpId="0" animBg="1"/>
      <p:bldP spid="64" grpId="0" animBg="1"/>
      <p:bldP spid="65" grpId="0" animBg="1"/>
      <p:bldP spid="63" grpId="0" animBg="1"/>
      <p:bldP spid="71" grpId="0"/>
      <p:bldP spid="72" grpId="0"/>
      <p:bldP spid="7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2" name="文本框 1"/>
          <p:cNvSpPr txBox="1"/>
          <p:nvPr/>
        </p:nvSpPr>
        <p:spPr>
          <a:xfrm>
            <a:off x="4330132" y="720575"/>
            <a:ext cx="1569660" cy="923330"/>
          </a:xfrm>
          <a:prstGeom prst="rect">
            <a:avLst/>
          </a:prstGeom>
          <a:noFill/>
        </p:spPr>
        <p:txBody>
          <a:bodyPr wrap="none" rtlCol="0">
            <a:spAutoFit/>
          </a:bodyPr>
          <a:lstStyle/>
          <a:p>
            <a:r>
              <a:rPr lang="zh-CN" altLang="en-US" sz="5400" b="1" dirty="0">
                <a:solidFill>
                  <a:schemeClr val="bg1"/>
                </a:solidFill>
              </a:rPr>
              <a:t>目录</a:t>
            </a:r>
          </a:p>
        </p:txBody>
      </p:sp>
      <p:cxnSp>
        <p:nvCxnSpPr>
          <p:cNvPr id="4" name="直接连接符 3"/>
          <p:cNvCxnSpPr/>
          <p:nvPr/>
        </p:nvCxnSpPr>
        <p:spPr>
          <a:xfrm>
            <a:off x="0" y="3924300"/>
            <a:ext cx="12192000" cy="0"/>
          </a:xfrm>
          <a:prstGeom prst="line">
            <a:avLst/>
          </a:prstGeom>
          <a:ln w="19050">
            <a:solidFill>
              <a:schemeClr val="bg1">
                <a:alpha val="43000"/>
              </a:schemeClr>
            </a:solidFill>
          </a:ln>
        </p:spPr>
        <p:style>
          <a:lnRef idx="1">
            <a:schemeClr val="accent1"/>
          </a:lnRef>
          <a:fillRef idx="0">
            <a:schemeClr val="accent1"/>
          </a:fillRef>
          <a:effectRef idx="0">
            <a:schemeClr val="accent1"/>
          </a:effectRef>
          <a:fontRef idx="minor">
            <a:schemeClr val="tx1"/>
          </a:fontRef>
        </p:style>
      </p:cxnSp>
      <p:sp>
        <p:nvSpPr>
          <p:cNvPr id="8" name="椭圆 7"/>
          <p:cNvSpPr/>
          <p:nvPr/>
        </p:nvSpPr>
        <p:spPr>
          <a:xfrm rot="11174285">
            <a:off x="2098591" y="3864651"/>
            <a:ext cx="160862" cy="160862"/>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rot="11174285">
            <a:off x="340254" y="3775200"/>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3347090" y="3784512"/>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7000792" y="3864651"/>
            <a:ext cx="160862" cy="160862"/>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5318654" y="3775200"/>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8325490" y="3784512"/>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9790696" y="3864650"/>
            <a:ext cx="160862" cy="160862"/>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11174285">
            <a:off x="11115394" y="378451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a:stCxn id="9" idx="3"/>
          </p:cNvCxnSpPr>
          <p:nvPr/>
        </p:nvCxnSpPr>
        <p:spPr>
          <a:xfrm flipV="1">
            <a:off x="539772" y="3547264"/>
            <a:ext cx="686767" cy="269854"/>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a:endCxn id="8" idx="5"/>
          </p:cNvCxnSpPr>
          <p:nvPr/>
        </p:nvCxnSpPr>
        <p:spPr>
          <a:xfrm>
            <a:off x="1226539" y="3547264"/>
            <a:ext cx="902127" cy="335102"/>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8" idx="1"/>
            <a:endCxn id="32" idx="5"/>
          </p:cNvCxnSpPr>
          <p:nvPr/>
        </p:nvCxnSpPr>
        <p:spPr>
          <a:xfrm>
            <a:off x="2229378" y="4007798"/>
            <a:ext cx="340215" cy="663745"/>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7"/>
            <a:endCxn id="10" idx="7"/>
          </p:cNvCxnSpPr>
          <p:nvPr/>
        </p:nvCxnSpPr>
        <p:spPr>
          <a:xfrm flipV="1">
            <a:off x="2560627" y="3968413"/>
            <a:ext cx="811371" cy="785152"/>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2547778" y="4658694"/>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p:nvPr/>
        </p:nvCxnSpPr>
        <p:spPr>
          <a:xfrm flipV="1">
            <a:off x="3475027" y="3458936"/>
            <a:ext cx="1140516" cy="365715"/>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5"/>
          </p:cNvCxnSpPr>
          <p:nvPr/>
        </p:nvCxnSpPr>
        <p:spPr>
          <a:xfrm flipH="1" flipV="1">
            <a:off x="4632960" y="3463290"/>
            <a:ext cx="727612" cy="336601"/>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rot="11174285">
            <a:off x="4543512" y="3414972"/>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p:nvPr/>
        </p:nvCxnSpPr>
        <p:spPr>
          <a:xfrm>
            <a:off x="5403840" y="3910377"/>
            <a:ext cx="254010" cy="499698"/>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p:cNvCxnSpPr>
          <p:nvPr/>
        </p:nvCxnSpPr>
        <p:spPr>
          <a:xfrm flipH="1">
            <a:off x="5661659" y="3995438"/>
            <a:ext cx="1356848" cy="396540"/>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5578556" y="4324528"/>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p:nvPr/>
        </p:nvCxnSpPr>
        <p:spPr>
          <a:xfrm flipH="1">
            <a:off x="7104699" y="3338513"/>
            <a:ext cx="1896428" cy="510540"/>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4" idx="5"/>
          </p:cNvCxnSpPr>
          <p:nvPr/>
        </p:nvCxnSpPr>
        <p:spPr>
          <a:xfrm flipH="1" flipV="1">
            <a:off x="9029700" y="3295650"/>
            <a:ext cx="791071" cy="586715"/>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rot="11174285">
            <a:off x="8990541" y="3203700"/>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p:cNvCxnSpPr>
            <a:endCxn id="13" idx="1"/>
          </p:cNvCxnSpPr>
          <p:nvPr/>
        </p:nvCxnSpPr>
        <p:spPr>
          <a:xfrm flipH="1" flipV="1">
            <a:off x="8509391" y="3985792"/>
            <a:ext cx="1277547" cy="567159"/>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15" idx="7"/>
          </p:cNvCxnSpPr>
          <p:nvPr/>
        </p:nvCxnSpPr>
        <p:spPr>
          <a:xfrm flipH="1">
            <a:off x="9744077" y="3968412"/>
            <a:ext cx="1396225" cy="570252"/>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328736" y="2995581"/>
            <a:ext cx="1761591" cy="584775"/>
          </a:xfrm>
          <a:prstGeom prst="rect">
            <a:avLst/>
          </a:prstGeom>
          <a:noFill/>
        </p:spPr>
        <p:txBody>
          <a:bodyPr wrap="square" rtlCol="0">
            <a:spAutoFit/>
          </a:bodyPr>
          <a:lstStyle/>
          <a:p>
            <a:r>
              <a:rPr lang="en-US" altLang="zh-CN" sz="3200" dirty="0">
                <a:solidFill>
                  <a:schemeClr val="bg1"/>
                </a:solidFill>
                <a:latin typeface="24 LED" panose="020B0603050302020204" pitchFamily="34" charset="0"/>
              </a:rPr>
              <a:t>NO.1</a:t>
            </a:r>
            <a:endParaRPr lang="zh-CN" altLang="en-US" sz="3200" dirty="0">
              <a:solidFill>
                <a:schemeClr val="bg1"/>
              </a:solidFill>
              <a:latin typeface="24 LED" panose="020B0603050302020204" pitchFamily="34" charset="0"/>
            </a:endParaRPr>
          </a:p>
        </p:txBody>
      </p:sp>
      <p:sp>
        <p:nvSpPr>
          <p:cNvPr id="41" name="文本框 40"/>
          <p:cNvSpPr txBox="1"/>
          <p:nvPr/>
        </p:nvSpPr>
        <p:spPr>
          <a:xfrm>
            <a:off x="3188366" y="4156340"/>
            <a:ext cx="1761591" cy="584775"/>
          </a:xfrm>
          <a:prstGeom prst="rect">
            <a:avLst/>
          </a:prstGeom>
          <a:noFill/>
        </p:spPr>
        <p:txBody>
          <a:bodyPr wrap="square" rtlCol="0">
            <a:spAutoFit/>
          </a:bodyPr>
          <a:lstStyle/>
          <a:p>
            <a:r>
              <a:rPr lang="en-US" altLang="zh-CN" sz="3200" dirty="0">
                <a:solidFill>
                  <a:schemeClr val="bg1"/>
                </a:solidFill>
                <a:latin typeface="24 LED" panose="020B0603050302020204" pitchFamily="34" charset="0"/>
              </a:rPr>
              <a:t>NO.2</a:t>
            </a:r>
            <a:endParaRPr lang="zh-CN" altLang="en-US" sz="3200" dirty="0">
              <a:solidFill>
                <a:schemeClr val="bg1"/>
              </a:solidFill>
              <a:latin typeface="24 LED" panose="020B0603050302020204" pitchFamily="34" charset="0"/>
            </a:endParaRPr>
          </a:p>
        </p:txBody>
      </p:sp>
      <p:sp>
        <p:nvSpPr>
          <p:cNvPr id="42" name="文本框 41"/>
          <p:cNvSpPr txBox="1"/>
          <p:nvPr/>
        </p:nvSpPr>
        <p:spPr>
          <a:xfrm>
            <a:off x="5307136" y="3059289"/>
            <a:ext cx="1761591" cy="584775"/>
          </a:xfrm>
          <a:prstGeom prst="rect">
            <a:avLst/>
          </a:prstGeom>
          <a:noFill/>
        </p:spPr>
        <p:txBody>
          <a:bodyPr wrap="square" rtlCol="0">
            <a:spAutoFit/>
          </a:bodyPr>
          <a:lstStyle/>
          <a:p>
            <a:r>
              <a:rPr lang="en-US" altLang="zh-CN" sz="3200" dirty="0">
                <a:solidFill>
                  <a:schemeClr val="bg1"/>
                </a:solidFill>
                <a:latin typeface="24 LED" panose="020B0603050302020204" pitchFamily="34" charset="0"/>
              </a:rPr>
              <a:t>NO.3</a:t>
            </a:r>
            <a:endParaRPr lang="zh-CN" altLang="en-US" sz="3200" dirty="0">
              <a:solidFill>
                <a:schemeClr val="bg1"/>
              </a:solidFill>
              <a:latin typeface="24 LED" panose="020B0603050302020204" pitchFamily="34" charset="0"/>
            </a:endParaRPr>
          </a:p>
        </p:txBody>
      </p:sp>
      <p:sp>
        <p:nvSpPr>
          <p:cNvPr id="43" name="文本框 42"/>
          <p:cNvSpPr txBox="1"/>
          <p:nvPr/>
        </p:nvSpPr>
        <p:spPr>
          <a:xfrm>
            <a:off x="8313870" y="4165600"/>
            <a:ext cx="1761591" cy="584775"/>
          </a:xfrm>
          <a:prstGeom prst="rect">
            <a:avLst/>
          </a:prstGeom>
          <a:noFill/>
        </p:spPr>
        <p:txBody>
          <a:bodyPr wrap="square" rtlCol="0">
            <a:spAutoFit/>
          </a:bodyPr>
          <a:lstStyle/>
          <a:p>
            <a:r>
              <a:rPr lang="en-US" altLang="zh-CN" sz="3200" dirty="0">
                <a:solidFill>
                  <a:schemeClr val="bg1"/>
                </a:solidFill>
                <a:latin typeface="24 LED" panose="020B0603050302020204" pitchFamily="34" charset="0"/>
              </a:rPr>
              <a:t>NO.4</a:t>
            </a:r>
            <a:endParaRPr lang="zh-CN" altLang="en-US" sz="3200" dirty="0">
              <a:solidFill>
                <a:schemeClr val="bg1"/>
              </a:solidFill>
              <a:latin typeface="24 LED" panose="020B0603050302020204" pitchFamily="34" charset="0"/>
            </a:endParaRPr>
          </a:p>
        </p:txBody>
      </p:sp>
      <p:sp>
        <p:nvSpPr>
          <p:cNvPr id="27" name="矩形 26"/>
          <p:cNvSpPr/>
          <p:nvPr/>
        </p:nvSpPr>
        <p:spPr>
          <a:xfrm>
            <a:off x="1209531" y="3118945"/>
            <a:ext cx="1569660" cy="369332"/>
          </a:xfrm>
          <a:prstGeom prst="rect">
            <a:avLst/>
          </a:prstGeom>
        </p:spPr>
        <p:txBody>
          <a:bodyPr wrap="none">
            <a:spAutoFit/>
          </a:bodyPr>
          <a:lstStyle/>
          <a:p>
            <a:r>
              <a:rPr lang="zh-CN" altLang="en-US" b="1" dirty="0">
                <a:solidFill>
                  <a:schemeClr val="bg1"/>
                </a:solidFill>
              </a:rPr>
              <a:t>点击输入标题</a:t>
            </a:r>
          </a:p>
        </p:txBody>
      </p:sp>
      <p:sp>
        <p:nvSpPr>
          <p:cNvPr id="48" name="矩形 47"/>
          <p:cNvSpPr/>
          <p:nvPr/>
        </p:nvSpPr>
        <p:spPr>
          <a:xfrm>
            <a:off x="4129061" y="4268245"/>
            <a:ext cx="1569660" cy="369332"/>
          </a:xfrm>
          <a:prstGeom prst="rect">
            <a:avLst/>
          </a:prstGeom>
        </p:spPr>
        <p:txBody>
          <a:bodyPr wrap="none">
            <a:spAutoFit/>
          </a:bodyPr>
          <a:lstStyle/>
          <a:p>
            <a:r>
              <a:rPr lang="zh-CN" altLang="en-US" b="1" dirty="0">
                <a:solidFill>
                  <a:schemeClr val="bg1"/>
                </a:solidFill>
              </a:rPr>
              <a:t>点击输入标题</a:t>
            </a:r>
          </a:p>
        </p:txBody>
      </p:sp>
      <p:sp>
        <p:nvSpPr>
          <p:cNvPr id="51" name="矩形 50"/>
          <p:cNvSpPr/>
          <p:nvPr/>
        </p:nvSpPr>
        <p:spPr>
          <a:xfrm>
            <a:off x="6202076" y="3192480"/>
            <a:ext cx="1569660" cy="369332"/>
          </a:xfrm>
          <a:prstGeom prst="rect">
            <a:avLst/>
          </a:prstGeom>
        </p:spPr>
        <p:txBody>
          <a:bodyPr wrap="none">
            <a:spAutoFit/>
          </a:bodyPr>
          <a:lstStyle/>
          <a:p>
            <a:r>
              <a:rPr lang="zh-CN" altLang="en-US" b="1" dirty="0">
                <a:solidFill>
                  <a:schemeClr val="bg1"/>
                </a:solidFill>
              </a:rPr>
              <a:t>点击输入标题</a:t>
            </a:r>
          </a:p>
        </p:txBody>
      </p:sp>
      <p:sp>
        <p:nvSpPr>
          <p:cNvPr id="52" name="矩形 51"/>
          <p:cNvSpPr/>
          <p:nvPr/>
        </p:nvSpPr>
        <p:spPr>
          <a:xfrm>
            <a:off x="9216912" y="4268245"/>
            <a:ext cx="1569660" cy="369332"/>
          </a:xfrm>
          <a:prstGeom prst="rect">
            <a:avLst/>
          </a:prstGeom>
        </p:spPr>
        <p:txBody>
          <a:bodyPr wrap="none">
            <a:spAutoFit/>
          </a:bodyPr>
          <a:lstStyle/>
          <a:p>
            <a:r>
              <a:rPr lang="zh-CN" altLang="en-US" b="1" dirty="0">
                <a:solidFill>
                  <a:schemeClr val="bg1"/>
                </a:solidFill>
              </a:rPr>
              <a:t>点击输入标题</a:t>
            </a: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cxnSp>
        <p:nvCxnSpPr>
          <p:cNvPr id="2" name="直接连接符 1"/>
          <p:cNvCxnSpPr/>
          <p:nvPr/>
        </p:nvCxnSpPr>
        <p:spPr>
          <a:xfrm>
            <a:off x="903111" y="3437469"/>
            <a:ext cx="10363200" cy="0"/>
          </a:xfrm>
          <a:prstGeom prst="line">
            <a:avLst/>
          </a:prstGeom>
          <a:ln w="9525">
            <a:solidFill>
              <a:srgbClr val="595959"/>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5684601" y="580393"/>
            <a:ext cx="800219" cy="461665"/>
          </a:xfrm>
          <a:prstGeom prst="rect">
            <a:avLst/>
          </a:prstGeom>
          <a:solidFill>
            <a:srgbClr val="595959"/>
          </a:solidFill>
        </p:spPr>
        <p:txBody>
          <a:bodyPr wrap="none" rtlCol="0">
            <a:spAutoFit/>
          </a:bodyPr>
          <a:lstStyle/>
          <a:p>
            <a:pPr algn="ctr"/>
            <a:r>
              <a:rPr lang="zh-CN" altLang="en-US" sz="2400" b="1" dirty="0">
                <a:solidFill>
                  <a:schemeClr val="bg1"/>
                </a:solidFill>
              </a:rPr>
              <a:t>总结</a:t>
            </a:r>
          </a:p>
        </p:txBody>
      </p:sp>
      <p:cxnSp>
        <p:nvCxnSpPr>
          <p:cNvPr id="4" name="直接连接符 3"/>
          <p:cNvCxnSpPr/>
          <p:nvPr/>
        </p:nvCxnSpPr>
        <p:spPr>
          <a:xfrm flipV="1">
            <a:off x="6084710" y="2641403"/>
            <a:ext cx="0" cy="1592132"/>
          </a:xfrm>
          <a:prstGeom prst="line">
            <a:avLst/>
          </a:prstGeom>
          <a:ln w="9525">
            <a:solidFill>
              <a:srgbClr val="595959"/>
            </a:solidFill>
          </a:ln>
        </p:spPr>
        <p:style>
          <a:lnRef idx="1">
            <a:schemeClr val="accent1"/>
          </a:lnRef>
          <a:fillRef idx="0">
            <a:schemeClr val="accent1"/>
          </a:fillRef>
          <a:effectRef idx="0">
            <a:schemeClr val="accent1"/>
          </a:effectRef>
          <a:fontRef idx="minor">
            <a:schemeClr val="tx1"/>
          </a:fontRef>
        </p:style>
      </p:cxnSp>
      <p:sp>
        <p:nvSpPr>
          <p:cNvPr id="7" name="弦形 6"/>
          <p:cNvSpPr/>
          <p:nvPr/>
        </p:nvSpPr>
        <p:spPr>
          <a:xfrm rot="13328571">
            <a:off x="-745065" y="2596447"/>
            <a:ext cx="1682044" cy="1682044"/>
          </a:xfrm>
          <a:prstGeom prst="chord">
            <a:avLst>
              <a:gd name="adj1" fmla="val 2412988"/>
              <a:gd name="adj2" fmla="val 14173956"/>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弦形 7"/>
          <p:cNvSpPr/>
          <p:nvPr/>
        </p:nvSpPr>
        <p:spPr>
          <a:xfrm rot="2498653">
            <a:off x="11232446" y="2596447"/>
            <a:ext cx="1682044" cy="1682044"/>
          </a:xfrm>
          <a:prstGeom prst="chord">
            <a:avLst>
              <a:gd name="adj1" fmla="val 2412988"/>
              <a:gd name="adj2" fmla="val 14173956"/>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8" name="直接连接符 67"/>
          <p:cNvCxnSpPr>
            <a:stCxn id="76" idx="5"/>
          </p:cNvCxnSpPr>
          <p:nvPr/>
        </p:nvCxnSpPr>
        <p:spPr>
          <a:xfrm>
            <a:off x="11240773" y="5979917"/>
            <a:ext cx="305662" cy="5635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stCxn id="78" idx="7"/>
            <a:endCxn id="83" idx="3"/>
          </p:cNvCxnSpPr>
          <p:nvPr/>
        </p:nvCxnSpPr>
        <p:spPr>
          <a:xfrm flipH="1" flipV="1">
            <a:off x="10973061" y="321061"/>
            <a:ext cx="415657" cy="3574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a:stCxn id="88" idx="7"/>
            <a:endCxn id="78" idx="5"/>
          </p:cNvCxnSpPr>
          <p:nvPr/>
        </p:nvCxnSpPr>
        <p:spPr>
          <a:xfrm flipV="1">
            <a:off x="11254145" y="787919"/>
            <a:ext cx="134573" cy="11371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79" idx="6"/>
            <a:endCxn id="88" idx="5"/>
          </p:cNvCxnSpPr>
          <p:nvPr/>
        </p:nvCxnSpPr>
        <p:spPr>
          <a:xfrm flipH="1" flipV="1">
            <a:off x="11254145" y="2072498"/>
            <a:ext cx="292290" cy="54999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a:stCxn id="76" idx="1"/>
            <a:endCxn id="82" idx="4"/>
          </p:cNvCxnSpPr>
          <p:nvPr/>
        </p:nvCxnSpPr>
        <p:spPr>
          <a:xfrm flipV="1">
            <a:off x="11341749" y="5050381"/>
            <a:ext cx="413399" cy="8285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a:stCxn id="82" idx="7"/>
            <a:endCxn id="81" idx="3"/>
          </p:cNvCxnSpPr>
          <p:nvPr/>
        </p:nvCxnSpPr>
        <p:spPr>
          <a:xfrm flipH="1" flipV="1">
            <a:off x="11329440" y="3958937"/>
            <a:ext cx="362283" cy="9383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flipH="1">
            <a:off x="11845685" y="857864"/>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p:nvPr/>
        </p:nvSpPr>
        <p:spPr>
          <a:xfrm flipH="1">
            <a:off x="12066982" y="601165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flipH="1">
            <a:off x="11219860" y="5858028"/>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flipH="1">
            <a:off x="10522388" y="804758"/>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flipH="1">
            <a:off x="11366057" y="655844"/>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flipH="1">
            <a:off x="11546435" y="253523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flipH="1">
            <a:off x="8778801" y="2257797"/>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flipH="1">
            <a:off x="11116021" y="3745518"/>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flipH="1">
            <a:off x="11665452" y="4870989"/>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p:nvPr/>
        </p:nvSpPr>
        <p:spPr>
          <a:xfrm flipH="1">
            <a:off x="10840986" y="18898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flipH="1">
            <a:off x="10763618" y="4268165"/>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flipH="1">
            <a:off x="9513772" y="2857798"/>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flipH="1">
            <a:off x="10385909" y="5039655"/>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flipH="1">
            <a:off x="10525950" y="2599455"/>
            <a:ext cx="258343" cy="258343"/>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11076135" y="1894488"/>
            <a:ext cx="208552" cy="20855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a:stCxn id="98" idx="5"/>
          </p:cNvCxnSpPr>
          <p:nvPr/>
        </p:nvCxnSpPr>
        <p:spPr>
          <a:xfrm flipH="1">
            <a:off x="624207" y="5979917"/>
            <a:ext cx="305662" cy="5635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100" idx="7"/>
            <a:endCxn id="105" idx="3"/>
          </p:cNvCxnSpPr>
          <p:nvPr/>
        </p:nvCxnSpPr>
        <p:spPr>
          <a:xfrm flipV="1">
            <a:off x="781924" y="321061"/>
            <a:ext cx="415657" cy="3574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a:stCxn id="110" idx="7"/>
            <a:endCxn id="100" idx="5"/>
          </p:cNvCxnSpPr>
          <p:nvPr/>
        </p:nvCxnSpPr>
        <p:spPr>
          <a:xfrm flipH="1" flipV="1">
            <a:off x="781924" y="787919"/>
            <a:ext cx="134573" cy="11371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a:stCxn id="101" idx="6"/>
            <a:endCxn id="110" idx="5"/>
          </p:cNvCxnSpPr>
          <p:nvPr/>
        </p:nvCxnSpPr>
        <p:spPr>
          <a:xfrm flipV="1">
            <a:off x="624207" y="2072498"/>
            <a:ext cx="292290" cy="54999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8" idx="1"/>
            <a:endCxn id="104" idx="4"/>
          </p:cNvCxnSpPr>
          <p:nvPr/>
        </p:nvCxnSpPr>
        <p:spPr>
          <a:xfrm flipH="1" flipV="1">
            <a:off x="415494" y="5050381"/>
            <a:ext cx="413399" cy="8285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a:stCxn id="104" idx="7"/>
            <a:endCxn id="103" idx="3"/>
          </p:cNvCxnSpPr>
          <p:nvPr/>
        </p:nvCxnSpPr>
        <p:spPr>
          <a:xfrm flipV="1">
            <a:off x="478919" y="3958937"/>
            <a:ext cx="362283" cy="9383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6" name="椭圆 95"/>
          <p:cNvSpPr/>
          <p:nvPr/>
        </p:nvSpPr>
        <p:spPr>
          <a:xfrm>
            <a:off x="145565" y="857864"/>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a:off x="-146376" y="601165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807980" y="5858028"/>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1505452" y="804758"/>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649849" y="655844"/>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p:cNvSpPr/>
          <p:nvPr/>
        </p:nvSpPr>
        <p:spPr>
          <a:xfrm>
            <a:off x="449710" y="253523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p:cNvSpPr/>
          <p:nvPr/>
        </p:nvSpPr>
        <p:spPr>
          <a:xfrm>
            <a:off x="3212449" y="2257797"/>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p:cNvSpPr/>
          <p:nvPr/>
        </p:nvSpPr>
        <p:spPr>
          <a:xfrm>
            <a:off x="804585" y="3745518"/>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p:nvPr/>
        </p:nvSpPr>
        <p:spPr>
          <a:xfrm>
            <a:off x="325798" y="4870989"/>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p:nvPr/>
        </p:nvSpPr>
        <p:spPr>
          <a:xfrm>
            <a:off x="1174920" y="18898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p:nvPr/>
        </p:nvSpPr>
        <p:spPr>
          <a:xfrm>
            <a:off x="1252288" y="4268165"/>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p:cNvSpPr/>
          <p:nvPr/>
        </p:nvSpPr>
        <p:spPr>
          <a:xfrm>
            <a:off x="2406834" y="2857798"/>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1534697" y="5039655"/>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a:off x="1386349" y="2599455"/>
            <a:ext cx="258343" cy="258343"/>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p:nvPr/>
        </p:nvSpPr>
        <p:spPr>
          <a:xfrm flipH="1">
            <a:off x="885955" y="1894488"/>
            <a:ext cx="208552" cy="20855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4826710" y="1445669"/>
            <a:ext cx="3129390" cy="1169551"/>
          </a:xfrm>
          <a:prstGeom prst="rect">
            <a:avLst/>
          </a:prstGeom>
        </p:spPr>
        <p:txBody>
          <a:bodyPr wrap="square">
            <a:spAutoFit/>
          </a:bodyPr>
          <a:lstStyle/>
          <a:p>
            <a:r>
              <a:rPr lang="zh-CN" altLang="en-US" sz="1400" dirty="0"/>
              <a:t>点击输入文本内容点击输入文本内容点击输入文本内容点击输入文本内容</a:t>
            </a:r>
          </a:p>
          <a:p>
            <a:r>
              <a:rPr lang="zh-CN" altLang="en-US" sz="1400" dirty="0"/>
              <a:t>点击输入文本内容点击输入文本内容</a:t>
            </a:r>
          </a:p>
          <a:p>
            <a:r>
              <a:rPr lang="zh-CN" altLang="en-US" sz="1400" dirty="0"/>
              <a:t>点击输入文本内容点击输入文本内容</a:t>
            </a:r>
          </a:p>
          <a:p>
            <a:endParaRPr lang="zh-CN" altLang="en-US" sz="1400" dirty="0"/>
          </a:p>
        </p:txBody>
      </p:sp>
      <p:sp>
        <p:nvSpPr>
          <p:cNvPr id="52" name="矩形 51"/>
          <p:cNvSpPr/>
          <p:nvPr/>
        </p:nvSpPr>
        <p:spPr>
          <a:xfrm>
            <a:off x="3163166" y="4412631"/>
            <a:ext cx="5941582" cy="1384995"/>
          </a:xfrm>
          <a:prstGeom prst="rect">
            <a:avLst/>
          </a:prstGeom>
        </p:spPr>
        <p:txBody>
          <a:bodyPr wrap="square">
            <a:spAutoFit/>
          </a:bodyPr>
          <a:lstStyle/>
          <a:p>
            <a:r>
              <a:rPr lang="zh-CN" altLang="en-US" sz="1400" dirty="0"/>
              <a:t>点击输入文本内容点击输入文本内容点击输入文本内容点击输入文本内容</a:t>
            </a:r>
          </a:p>
          <a:p>
            <a:r>
              <a:rPr lang="zh-CN" altLang="en-US" sz="1400" dirty="0"/>
              <a:t>点击输入文本内容点击输入文本内容点击输入文本内容点击输入文本内容</a:t>
            </a:r>
          </a:p>
          <a:p>
            <a:r>
              <a:rPr lang="zh-CN" altLang="en-US" sz="1400" dirty="0"/>
              <a:t>点击输入文本内容点击输入文本内容点击输入文本内容点击输入文本内容</a:t>
            </a:r>
          </a:p>
          <a:p>
            <a:r>
              <a:rPr lang="zh-CN" altLang="en-US" sz="1400" dirty="0"/>
              <a:t>点击输入文本内容点击输入文本内容点击输入文本内容点击输入文本内容</a:t>
            </a:r>
          </a:p>
          <a:p>
            <a:endParaRPr lang="zh-CN" altLang="en-US" sz="1400" dirty="0"/>
          </a:p>
          <a:p>
            <a:endParaRPr lang="zh-CN" altLang="en-US" sz="1400" dirty="0"/>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500"/>
                                        <p:tgtEl>
                                          <p:spTgt spid="8"/>
                                        </p:tgtEl>
                                      </p:cBhvr>
                                    </p:animEffect>
                                  </p:childTnLst>
                                </p:cTn>
                              </p:par>
                              <p:par>
                                <p:cTn id="11" presetID="6" presetClass="entr" presetSubtype="32"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out)">
                                      <p:cBhvr>
                                        <p:cTn id="13" dur="2000"/>
                                        <p:tgtEl>
                                          <p:spTgt spid="2"/>
                                        </p:tgtEl>
                                      </p:cBhvr>
                                    </p:animEffect>
                                  </p:childTnLst>
                                </p:cTn>
                              </p:par>
                              <p:par>
                                <p:cTn id="14" presetID="6" presetClass="entr" presetSubtype="32"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circle(out)">
                                      <p:cBhvr>
                                        <p:cTn id="16" dur="2000"/>
                                        <p:tgtEl>
                                          <p:spTgt spid="4"/>
                                        </p:tgtEl>
                                      </p:cBhvr>
                                    </p:animEffect>
                                  </p:childTnLst>
                                </p:cTn>
                              </p:par>
                            </p:childTnLst>
                          </p:cTn>
                        </p:par>
                        <p:par>
                          <p:cTn id="17" fill="hold">
                            <p:stCondLst>
                              <p:cond delay="500"/>
                            </p:stCondLst>
                            <p:childTnLst>
                              <p:par>
                                <p:cTn id="18" presetID="22" presetClass="entr" presetSubtype="8" fill="hold" grpId="0" nodeType="afterEffect">
                                  <p:stCondLst>
                                    <p:cond delay="0"/>
                                  </p:stCondLst>
                                  <p:iterate type="lt">
                                    <p:tmPct val="10000"/>
                                  </p:iterate>
                                  <p:childTnLst>
                                    <p:set>
                                      <p:cBhvr>
                                        <p:cTn id="19" dur="1" fill="hold">
                                          <p:stCondLst>
                                            <p:cond delay="0"/>
                                          </p:stCondLst>
                                        </p:cTn>
                                        <p:tgtEl>
                                          <p:spTgt spid="3"/>
                                        </p:tgtEl>
                                        <p:attrNameLst>
                                          <p:attrName>style.visibility</p:attrName>
                                        </p:attrNameLst>
                                      </p:cBhvr>
                                      <p:to>
                                        <p:strVal val="visible"/>
                                      </p:to>
                                    </p:set>
                                    <p:animEffect transition="in" filter="wipe(left)">
                                      <p:cBhvr>
                                        <p:cTn id="20" dur="500"/>
                                        <p:tgtEl>
                                          <p:spTgt spid="3"/>
                                        </p:tgtEl>
                                      </p:cBhvr>
                                    </p:animEffect>
                                  </p:childTnLst>
                                </p:cTn>
                              </p:par>
                            </p:childTnLst>
                          </p:cTn>
                        </p:par>
                        <p:par>
                          <p:cTn id="21" fill="hold">
                            <p:stCondLst>
                              <p:cond delay="2549"/>
                            </p:stCondLst>
                            <p:childTnLst>
                              <p:par>
                                <p:cTn id="22" presetID="22" presetClass="entr" presetSubtype="2" fill="hold" grpId="0" nodeType="afterEffect">
                                  <p:stCondLst>
                                    <p:cond delay="0"/>
                                  </p:stCondLst>
                                  <p:childTnLst>
                                    <p:set>
                                      <p:cBhvr>
                                        <p:cTn id="23" dur="1" fill="hold">
                                          <p:stCondLst>
                                            <p:cond delay="0"/>
                                          </p:stCondLst>
                                        </p:cTn>
                                        <p:tgtEl>
                                          <p:spTgt spid="51"/>
                                        </p:tgtEl>
                                        <p:attrNameLst>
                                          <p:attrName>style.visibility</p:attrName>
                                        </p:attrNameLst>
                                      </p:cBhvr>
                                      <p:to>
                                        <p:strVal val="visible"/>
                                      </p:to>
                                    </p:set>
                                    <p:animEffect transition="in" filter="wipe(right)">
                                      <p:cBhvr>
                                        <p:cTn id="24" dur="500"/>
                                        <p:tgtEl>
                                          <p:spTgt spid="51"/>
                                        </p:tgtEl>
                                      </p:cBhvr>
                                    </p:animEffect>
                                  </p:childTnLst>
                                </p:cTn>
                              </p:par>
                            </p:childTnLst>
                          </p:cTn>
                        </p:par>
                        <p:par>
                          <p:cTn id="25" fill="hold">
                            <p:stCondLst>
                              <p:cond delay="3049"/>
                            </p:stCondLst>
                            <p:childTnLst>
                              <p:par>
                                <p:cTn id="26" presetID="22" presetClass="entr" presetSubtype="2" fill="hold" grpId="0" nodeType="afterEffect">
                                  <p:stCondLst>
                                    <p:cond delay="0"/>
                                  </p:stCondLst>
                                  <p:childTnLst>
                                    <p:set>
                                      <p:cBhvr>
                                        <p:cTn id="27" dur="1" fill="hold">
                                          <p:stCondLst>
                                            <p:cond delay="0"/>
                                          </p:stCondLst>
                                        </p:cTn>
                                        <p:tgtEl>
                                          <p:spTgt spid="52"/>
                                        </p:tgtEl>
                                        <p:attrNameLst>
                                          <p:attrName>style.visibility</p:attrName>
                                        </p:attrNameLst>
                                      </p:cBhvr>
                                      <p:to>
                                        <p:strVal val="visible"/>
                                      </p:to>
                                    </p:set>
                                    <p:animEffect transition="in" filter="wipe(right)">
                                      <p:cBhvr>
                                        <p:cTn id="28"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8" grpId="0" animBg="1"/>
      <p:bldP spid="51" grpId="0"/>
      <p:bldP spid="5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2478134" y="365817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3576303" y="3724763"/>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6996125" y="3868835"/>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4720540" y="4975629"/>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6246397" y="483213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5600708" y="4332764"/>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2608921" y="3801326"/>
            <a:ext cx="937290" cy="12108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3589079" y="3950281"/>
            <a:ext cx="88029" cy="10493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3524396" y="4999310"/>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a:endCxn id="49" idx="1"/>
          </p:cNvCxnSpPr>
          <p:nvPr/>
        </p:nvCxnSpPr>
        <p:spPr>
          <a:xfrm flipV="1">
            <a:off x="3777583" y="3333827"/>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4894907" y="4158047"/>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rot="11174285">
            <a:off x="4897735" y="3242736"/>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a:stCxn id="55" idx="2"/>
            <a:endCxn id="14" idx="6"/>
          </p:cNvCxnSpPr>
          <p:nvPr/>
        </p:nvCxnSpPr>
        <p:spPr>
          <a:xfrm>
            <a:off x="5165977" y="4118336"/>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5743855" y="4065851"/>
            <a:ext cx="1278955" cy="296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5012937" y="4033250"/>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endCxn id="55" idx="3"/>
          </p:cNvCxnSpPr>
          <p:nvPr/>
        </p:nvCxnSpPr>
        <p:spPr>
          <a:xfrm flipH="1">
            <a:off x="5149527" y="3295650"/>
            <a:ext cx="992492" cy="7662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1" idx="6"/>
          </p:cNvCxnSpPr>
          <p:nvPr/>
        </p:nvCxnSpPr>
        <p:spPr>
          <a:xfrm flipH="1" flipV="1">
            <a:off x="6252562" y="3320550"/>
            <a:ext cx="744280" cy="6562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rot="11174285">
            <a:off x="6104356" y="322320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p:cNvCxnSpPr>
            <a:stCxn id="11" idx="0"/>
            <a:endCxn id="13" idx="4"/>
          </p:cNvCxnSpPr>
          <p:nvPr/>
        </p:nvCxnSpPr>
        <p:spPr>
          <a:xfrm flipH="1">
            <a:off x="6371780" y="4110438"/>
            <a:ext cx="732340" cy="7223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96" idx="1"/>
          </p:cNvCxnSpPr>
          <p:nvPr/>
        </p:nvCxnSpPr>
        <p:spPr>
          <a:xfrm flipH="1" flipV="1">
            <a:off x="7719890" y="3032972"/>
            <a:ext cx="568233" cy="13952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3640737" y="5062956"/>
            <a:ext cx="1080383" cy="10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rot="11174285">
            <a:off x="5772281" y="3879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11174285">
            <a:off x="8260633" y="4412009"/>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8774000" y="5220869"/>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11174285">
            <a:off x="6149326" y="1752583"/>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9219352" y="38562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4894907" y="4463551"/>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a:stCxn id="49" idx="3"/>
            <a:endCxn id="61" idx="5"/>
          </p:cNvCxnSpPr>
          <p:nvPr/>
        </p:nvCxnSpPr>
        <p:spPr>
          <a:xfrm flipV="1">
            <a:off x="4988826" y="3247900"/>
            <a:ext cx="1157448" cy="139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49" idx="1"/>
            <a:endCxn id="55" idx="5"/>
          </p:cNvCxnSpPr>
          <p:nvPr/>
        </p:nvCxnSpPr>
        <p:spPr>
          <a:xfrm>
            <a:off x="4980961" y="3333827"/>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61" idx="3"/>
            <a:endCxn id="97" idx="7"/>
          </p:cNvCxnSpPr>
          <p:nvPr/>
        </p:nvCxnSpPr>
        <p:spPr>
          <a:xfrm flipV="1">
            <a:off x="6303874" y="2519859"/>
            <a:ext cx="540013" cy="74526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118" idx="1"/>
            <a:endCxn id="54" idx="4"/>
          </p:cNvCxnSpPr>
          <p:nvPr/>
        </p:nvCxnSpPr>
        <p:spPr>
          <a:xfrm flipH="1">
            <a:off x="8342141" y="2653249"/>
            <a:ext cx="309453" cy="17591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8880406" y="4016625"/>
            <a:ext cx="410637" cy="12048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8407236" y="4493517"/>
            <a:ext cx="387903" cy="8834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2" name="椭圆 91"/>
          <p:cNvSpPr/>
          <p:nvPr/>
        </p:nvSpPr>
        <p:spPr>
          <a:xfrm rot="11174285">
            <a:off x="2738260" y="1951989"/>
            <a:ext cx="242906" cy="242906"/>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3789202" y="1373314"/>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rot="11174285">
            <a:off x="7158527" y="908376"/>
            <a:ext cx="256794" cy="25679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rot="11174285">
            <a:off x="7537599" y="28334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rot="11174285">
            <a:off x="6818979" y="233595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rot="11174285">
            <a:off x="5547942" y="2519998"/>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rot="11174285">
            <a:off x="8015271" y="150806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a:stCxn id="92" idx="1"/>
            <a:endCxn id="112" idx="6"/>
          </p:cNvCxnSpPr>
          <p:nvPr/>
        </p:nvCxnSpPr>
        <p:spPr>
          <a:xfrm>
            <a:off x="2935753" y="2168145"/>
            <a:ext cx="653373" cy="589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94" idx="3"/>
            <a:endCxn id="107" idx="6"/>
          </p:cNvCxnSpPr>
          <p:nvPr/>
        </p:nvCxnSpPr>
        <p:spPr>
          <a:xfrm flipV="1">
            <a:off x="3990482" y="888102"/>
            <a:ext cx="725554" cy="5274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96" idx="5"/>
            <a:endCxn id="97" idx="1"/>
          </p:cNvCxnSpPr>
          <p:nvPr/>
        </p:nvCxnSpPr>
        <p:spPr>
          <a:xfrm flipH="1" flipV="1">
            <a:off x="7002880" y="2537238"/>
            <a:ext cx="576637" cy="3209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7" name="椭圆 106"/>
          <p:cNvSpPr/>
          <p:nvPr/>
        </p:nvSpPr>
        <p:spPr>
          <a:xfrm rot="11174285">
            <a:off x="4715733" y="842481"/>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8" name="直接连接符 107"/>
          <p:cNvCxnSpPr>
            <a:stCxn id="109" idx="2"/>
            <a:endCxn id="98" idx="5"/>
          </p:cNvCxnSpPr>
          <p:nvPr/>
        </p:nvCxnSpPr>
        <p:spPr>
          <a:xfrm>
            <a:off x="5232884" y="1999605"/>
            <a:ext cx="345133" cy="5381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rot="11174285">
            <a:off x="5079844" y="1914519"/>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0" name="直接连接符 109"/>
          <p:cNvCxnSpPr>
            <a:stCxn id="46" idx="0"/>
            <a:endCxn id="109" idx="3"/>
          </p:cNvCxnSpPr>
          <p:nvPr/>
        </p:nvCxnSpPr>
        <p:spPr>
          <a:xfrm flipH="1">
            <a:off x="5216434" y="613459"/>
            <a:ext cx="656652" cy="13297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95" idx="6"/>
            <a:endCxn id="46" idx="2"/>
          </p:cNvCxnSpPr>
          <p:nvPr/>
        </p:nvCxnSpPr>
        <p:spPr>
          <a:xfrm flipH="1" flipV="1">
            <a:off x="5997799" y="513324"/>
            <a:ext cx="1161488" cy="5094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2" name="椭圆 111"/>
          <p:cNvSpPr/>
          <p:nvPr/>
        </p:nvSpPr>
        <p:spPr>
          <a:xfrm rot="11174285">
            <a:off x="3588462" y="265750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a:stCxn id="95" idx="0"/>
            <a:endCxn id="97" idx="4"/>
          </p:cNvCxnSpPr>
          <p:nvPr/>
        </p:nvCxnSpPr>
        <p:spPr>
          <a:xfrm flipH="1">
            <a:off x="6944362" y="1164410"/>
            <a:ext cx="328610" cy="11722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99" idx="4"/>
            <a:endCxn id="95" idx="2"/>
          </p:cNvCxnSpPr>
          <p:nvPr/>
        </p:nvCxnSpPr>
        <p:spPr>
          <a:xfrm flipH="1" flipV="1">
            <a:off x="7414561" y="1050725"/>
            <a:ext cx="726093" cy="458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92" idx="4"/>
            <a:endCxn id="94" idx="7"/>
          </p:cNvCxnSpPr>
          <p:nvPr/>
        </p:nvCxnSpPr>
        <p:spPr>
          <a:xfrm flipV="1">
            <a:off x="2872910" y="1557215"/>
            <a:ext cx="941200" cy="3954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3884421" y="600253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rot="11174285">
            <a:off x="8532046" y="2522403"/>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7357670" y="602477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9156635" y="1770386"/>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a:stCxn id="98" idx="2"/>
            <a:endCxn id="61" idx="4"/>
          </p:cNvCxnSpPr>
          <p:nvPr/>
        </p:nvCxnSpPr>
        <p:spPr>
          <a:xfrm>
            <a:off x="5708328" y="2609169"/>
            <a:ext cx="520313" cy="6147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46" idx="6"/>
            <a:endCxn id="107" idx="3"/>
          </p:cNvCxnSpPr>
          <p:nvPr/>
        </p:nvCxnSpPr>
        <p:spPr>
          <a:xfrm flipH="1">
            <a:off x="4806824" y="488746"/>
            <a:ext cx="966127" cy="3728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a:stCxn id="107" idx="1"/>
            <a:endCxn id="109" idx="5"/>
          </p:cNvCxnSpPr>
          <p:nvPr/>
        </p:nvCxnSpPr>
        <p:spPr>
          <a:xfrm>
            <a:off x="4798959" y="933572"/>
            <a:ext cx="309582" cy="9978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99" idx="3"/>
            <a:endCxn id="121" idx="5"/>
          </p:cNvCxnSpPr>
          <p:nvPr/>
        </p:nvCxnSpPr>
        <p:spPr>
          <a:xfrm>
            <a:off x="8216551" y="1550355"/>
            <a:ext cx="970159" cy="237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a:stCxn id="118" idx="3"/>
            <a:endCxn id="121" idx="7"/>
          </p:cNvCxnSpPr>
          <p:nvPr/>
        </p:nvCxnSpPr>
        <p:spPr>
          <a:xfrm flipV="1">
            <a:off x="8662892" y="1901173"/>
            <a:ext cx="511458" cy="648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stCxn id="99" idx="0"/>
            <a:endCxn id="118" idx="4"/>
          </p:cNvCxnSpPr>
          <p:nvPr/>
        </p:nvCxnSpPr>
        <p:spPr>
          <a:xfrm>
            <a:off x="8116076" y="1733586"/>
            <a:ext cx="497478" cy="7892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stCxn id="60" idx="7"/>
            <a:endCxn id="54" idx="3"/>
          </p:cNvCxnSpPr>
          <p:nvPr/>
        </p:nvCxnSpPr>
        <p:spPr>
          <a:xfrm flipH="1">
            <a:off x="8391479" y="3987026"/>
            <a:ext cx="845588" cy="4524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5576810" y="59902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rot="11174285">
            <a:off x="7638830" y="5291897"/>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4109939" y="6090177"/>
            <a:ext cx="1467535" cy="377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4009804" y="5134941"/>
            <a:ext cx="732315" cy="8682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3619267" y="5103147"/>
            <a:ext cx="307441" cy="9242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stCxn id="11" idx="1"/>
            <a:endCxn id="176" idx="4"/>
          </p:cNvCxnSpPr>
          <p:nvPr/>
        </p:nvCxnSpPr>
        <p:spPr>
          <a:xfrm>
            <a:off x="7193141" y="4084470"/>
            <a:ext cx="534860" cy="12079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7237728" y="4003160"/>
            <a:ext cx="1023340" cy="4743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stCxn id="54" idx="7"/>
            <a:endCxn id="176" idx="3"/>
          </p:cNvCxnSpPr>
          <p:nvPr/>
        </p:nvCxnSpPr>
        <p:spPr>
          <a:xfrm flipH="1">
            <a:off x="7781977" y="4531557"/>
            <a:ext cx="494848" cy="7904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57" idx="7"/>
            <a:endCxn id="176" idx="2"/>
          </p:cNvCxnSpPr>
          <p:nvPr/>
        </p:nvCxnSpPr>
        <p:spPr>
          <a:xfrm flipH="1">
            <a:off x="7799216" y="5376936"/>
            <a:ext cx="995923" cy="4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stCxn id="120" idx="4"/>
            <a:endCxn id="176" idx="1"/>
          </p:cNvCxnSpPr>
          <p:nvPr/>
        </p:nvCxnSpPr>
        <p:spPr>
          <a:xfrm flipV="1">
            <a:off x="7481955" y="5435044"/>
            <a:ext cx="287662" cy="590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731495" y="4475911"/>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4915906" y="4932940"/>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347202" y="5057653"/>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stCxn id="362" idx="2"/>
            <a:endCxn id="176" idx="7"/>
          </p:cNvCxnSpPr>
          <p:nvPr/>
        </p:nvCxnSpPr>
        <p:spPr>
          <a:xfrm flipV="1">
            <a:off x="6643971" y="5422684"/>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stCxn id="13" idx="1"/>
            <a:endCxn id="176" idx="6"/>
          </p:cNvCxnSpPr>
          <p:nvPr/>
        </p:nvCxnSpPr>
        <p:spPr>
          <a:xfrm>
            <a:off x="6430298" y="5033415"/>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4879852" y="5149996"/>
            <a:ext cx="697622" cy="9401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3801821" y="3850146"/>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a:off x="2621281" y="3688254"/>
            <a:ext cx="955692" cy="1373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112" idx="0"/>
            <a:endCxn id="10" idx="4"/>
          </p:cNvCxnSpPr>
          <p:nvPr/>
        </p:nvCxnSpPr>
        <p:spPr>
          <a:xfrm>
            <a:off x="3688385" y="2881053"/>
            <a:ext cx="13301" cy="8443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112" idx="1"/>
            <a:endCxn id="49" idx="5"/>
          </p:cNvCxnSpPr>
          <p:nvPr/>
        </p:nvCxnSpPr>
        <p:spPr>
          <a:xfrm>
            <a:off x="3770753" y="2857026"/>
            <a:ext cx="1146120" cy="3969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a:stCxn id="94" idx="1"/>
            <a:endCxn id="112" idx="4"/>
          </p:cNvCxnSpPr>
          <p:nvPr/>
        </p:nvCxnSpPr>
        <p:spPr>
          <a:xfrm flipH="1">
            <a:off x="3712747" y="1574594"/>
            <a:ext cx="260356" cy="10835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a:stCxn id="94" idx="1"/>
            <a:endCxn id="109" idx="0"/>
          </p:cNvCxnSpPr>
          <p:nvPr/>
        </p:nvCxnSpPr>
        <p:spPr>
          <a:xfrm>
            <a:off x="3973103" y="1574594"/>
            <a:ext cx="1175149" cy="4929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112" idx="6"/>
          </p:cNvCxnSpPr>
          <p:nvPr/>
        </p:nvCxnSpPr>
        <p:spPr>
          <a:xfrm flipV="1">
            <a:off x="2621281" y="2757431"/>
            <a:ext cx="967845" cy="9308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a:stCxn id="112" idx="2"/>
            <a:endCxn id="109" idx="0"/>
          </p:cNvCxnSpPr>
          <p:nvPr/>
        </p:nvCxnSpPr>
        <p:spPr>
          <a:xfrm flipV="1">
            <a:off x="3812007" y="2067559"/>
            <a:ext cx="1336245" cy="7142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a:stCxn id="112" idx="2"/>
            <a:endCxn id="98" idx="7"/>
          </p:cNvCxnSpPr>
          <p:nvPr/>
        </p:nvCxnSpPr>
        <p:spPr>
          <a:xfrm flipV="1">
            <a:off x="3812007" y="2650785"/>
            <a:ext cx="1753650" cy="1310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a:stCxn id="49" idx="3"/>
            <a:endCxn id="98" idx="0"/>
          </p:cNvCxnSpPr>
          <p:nvPr/>
        </p:nvCxnSpPr>
        <p:spPr>
          <a:xfrm flipV="1">
            <a:off x="4988826" y="2680384"/>
            <a:ext cx="630807" cy="58149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95" idx="7"/>
            <a:endCxn id="59" idx="3"/>
          </p:cNvCxnSpPr>
          <p:nvPr/>
        </p:nvCxnSpPr>
        <p:spPr>
          <a:xfrm flipH="1">
            <a:off x="6348844" y="1117160"/>
            <a:ext cx="837962" cy="67734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0" name="直接连接符 309"/>
          <p:cNvCxnSpPr>
            <a:stCxn id="46" idx="1"/>
            <a:endCxn id="59" idx="5"/>
          </p:cNvCxnSpPr>
          <p:nvPr/>
        </p:nvCxnSpPr>
        <p:spPr>
          <a:xfrm>
            <a:off x="5956182" y="589221"/>
            <a:ext cx="235062" cy="11880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直接连接符 312"/>
          <p:cNvCxnSpPr>
            <a:stCxn id="109" idx="2"/>
            <a:endCxn id="59" idx="7"/>
          </p:cNvCxnSpPr>
          <p:nvPr/>
        </p:nvCxnSpPr>
        <p:spPr>
          <a:xfrm flipV="1">
            <a:off x="5232884" y="1934874"/>
            <a:ext cx="941133" cy="647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6" name="直接连接符 315"/>
          <p:cNvCxnSpPr>
            <a:stCxn id="98" idx="2"/>
            <a:endCxn id="97" idx="6"/>
          </p:cNvCxnSpPr>
          <p:nvPr/>
        </p:nvCxnSpPr>
        <p:spPr>
          <a:xfrm flipV="1">
            <a:off x="5708328" y="2436763"/>
            <a:ext cx="1111321" cy="17240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8" name="直接连接符 317"/>
          <p:cNvCxnSpPr>
            <a:stCxn id="98" idx="3"/>
            <a:endCxn id="59" idx="0"/>
          </p:cNvCxnSpPr>
          <p:nvPr/>
        </p:nvCxnSpPr>
        <p:spPr>
          <a:xfrm flipV="1">
            <a:off x="5691089" y="1976128"/>
            <a:ext cx="558160" cy="573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1" name="直接连接符 320"/>
          <p:cNvCxnSpPr>
            <a:stCxn id="97" idx="5"/>
            <a:endCxn id="59" idx="1"/>
          </p:cNvCxnSpPr>
          <p:nvPr/>
        </p:nvCxnSpPr>
        <p:spPr>
          <a:xfrm flipH="1" flipV="1">
            <a:off x="6331617" y="1952101"/>
            <a:ext cx="529649" cy="4087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4" name="直接连接符 323"/>
          <p:cNvCxnSpPr>
            <a:stCxn id="99" idx="7"/>
            <a:endCxn id="97" idx="3"/>
          </p:cNvCxnSpPr>
          <p:nvPr/>
        </p:nvCxnSpPr>
        <p:spPr>
          <a:xfrm flipH="1">
            <a:off x="7020259" y="1691969"/>
            <a:ext cx="1019920" cy="6862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7" name="直接连接符 326"/>
          <p:cNvCxnSpPr>
            <a:stCxn id="118" idx="6"/>
            <a:endCxn id="96" idx="3"/>
          </p:cNvCxnSpPr>
          <p:nvPr/>
        </p:nvCxnSpPr>
        <p:spPr>
          <a:xfrm flipH="1">
            <a:off x="7737117" y="2587933"/>
            <a:ext cx="795364" cy="2874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0" name="直接连接符 329"/>
          <p:cNvCxnSpPr>
            <a:stCxn id="99" idx="0"/>
            <a:endCxn id="96" idx="4"/>
          </p:cNvCxnSpPr>
          <p:nvPr/>
        </p:nvCxnSpPr>
        <p:spPr>
          <a:xfrm flipH="1">
            <a:off x="7661884" y="1733586"/>
            <a:ext cx="454192" cy="11005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endCxn id="11" idx="4"/>
          </p:cNvCxnSpPr>
          <p:nvPr/>
        </p:nvCxnSpPr>
        <p:spPr>
          <a:xfrm flipH="1">
            <a:off x="7130450" y="3027127"/>
            <a:ext cx="461520" cy="8424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直接连接符 339"/>
          <p:cNvCxnSpPr>
            <a:stCxn id="61" idx="2"/>
            <a:endCxn id="96" idx="6"/>
          </p:cNvCxnSpPr>
          <p:nvPr/>
        </p:nvCxnSpPr>
        <p:spPr>
          <a:xfrm flipV="1">
            <a:off x="6327901" y="2933377"/>
            <a:ext cx="1210362" cy="414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6541910" y="5663467"/>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5701095" y="5016036"/>
            <a:ext cx="570210" cy="97488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5800355" y="5765528"/>
            <a:ext cx="787176" cy="349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6625136" y="5754558"/>
            <a:ext cx="733198" cy="370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3640737" y="4101658"/>
            <a:ext cx="1372654" cy="962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118" idx="2"/>
            <a:endCxn id="60" idx="5"/>
          </p:cNvCxnSpPr>
          <p:nvPr/>
        </p:nvCxnSpPr>
        <p:spPr>
          <a:xfrm>
            <a:off x="8678649" y="2603911"/>
            <a:ext cx="570778" cy="12700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71" name="椭圆 670"/>
          <p:cNvSpPr/>
          <p:nvPr/>
        </p:nvSpPr>
        <p:spPr>
          <a:xfrm>
            <a:off x="4780844" y="2224637"/>
            <a:ext cx="2630311" cy="2630311"/>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0" dirty="0">
                <a:latin typeface="24 LED" panose="020B0603050302020204" pitchFamily="34" charset="0"/>
              </a:rPr>
              <a:t>1</a:t>
            </a:r>
            <a:endParaRPr lang="zh-CN" altLang="en-US" sz="12000" dirty="0">
              <a:latin typeface="24 LED" panose="020B06030503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49" name="椭圆 48"/>
          <p:cNvSpPr/>
          <p:nvPr/>
        </p:nvSpPr>
        <p:spPr>
          <a:xfrm rot="11174285">
            <a:off x="1295176" y="2042140"/>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rot="11174285">
            <a:off x="2543972" y="1701362"/>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rot="11174285">
            <a:off x="2098985" y="-53305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11174285">
            <a:off x="2534847" y="293691"/>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5" name="直接连接符 64"/>
          <p:cNvCxnSpPr>
            <a:stCxn id="49" idx="3"/>
            <a:endCxn id="61" idx="6"/>
          </p:cNvCxnSpPr>
          <p:nvPr/>
        </p:nvCxnSpPr>
        <p:spPr>
          <a:xfrm flipV="1">
            <a:off x="1386267" y="1801285"/>
            <a:ext cx="1158369" cy="2599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61" idx="3"/>
            <a:endCxn id="97" idx="7"/>
          </p:cNvCxnSpPr>
          <p:nvPr/>
        </p:nvCxnSpPr>
        <p:spPr>
          <a:xfrm flipV="1">
            <a:off x="2743490" y="1338891"/>
            <a:ext cx="674075" cy="4043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2" name="椭圆 91"/>
          <p:cNvSpPr/>
          <p:nvPr/>
        </p:nvSpPr>
        <p:spPr>
          <a:xfrm rot="11174285">
            <a:off x="-484376" y="585321"/>
            <a:ext cx="242906" cy="242906"/>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135546" y="-586964"/>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rot="11174285">
            <a:off x="3687371" y="78252"/>
            <a:ext cx="256794" cy="25679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rot="11174285">
            <a:off x="4121228" y="157309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rot="11174285">
            <a:off x="3392657" y="115499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rot="11174285">
            <a:off x="1791246" y="1064538"/>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rot="11174285">
            <a:off x="4802506" y="45143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a:stCxn id="92" idx="1"/>
            <a:endCxn id="112" idx="6"/>
          </p:cNvCxnSpPr>
          <p:nvPr/>
        </p:nvCxnSpPr>
        <p:spPr>
          <a:xfrm>
            <a:off x="-286883" y="801477"/>
            <a:ext cx="750441" cy="4587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94" idx="3"/>
            <a:endCxn id="107" idx="6"/>
          </p:cNvCxnSpPr>
          <p:nvPr/>
        </p:nvCxnSpPr>
        <p:spPr>
          <a:xfrm>
            <a:off x="65734" y="-544677"/>
            <a:ext cx="1223980" cy="2518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96" idx="5"/>
            <a:endCxn id="97" idx="1"/>
          </p:cNvCxnSpPr>
          <p:nvPr/>
        </p:nvCxnSpPr>
        <p:spPr>
          <a:xfrm flipH="1" flipV="1">
            <a:off x="3576558" y="1356270"/>
            <a:ext cx="586588" cy="2415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7" name="椭圆 106"/>
          <p:cNvSpPr/>
          <p:nvPr/>
        </p:nvSpPr>
        <p:spPr>
          <a:xfrm rot="11174285">
            <a:off x="1289411" y="-338487"/>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8" name="直接连接符 107"/>
          <p:cNvCxnSpPr>
            <a:stCxn id="109" idx="2"/>
            <a:endCxn id="98" idx="5"/>
          </p:cNvCxnSpPr>
          <p:nvPr/>
        </p:nvCxnSpPr>
        <p:spPr>
          <a:xfrm>
            <a:off x="1439907" y="508001"/>
            <a:ext cx="381414" cy="5742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rot="11174285">
            <a:off x="1286867" y="422915"/>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0" name="直接连接符 109"/>
          <p:cNvCxnSpPr>
            <a:stCxn id="46" idx="0"/>
            <a:endCxn id="109" idx="3"/>
          </p:cNvCxnSpPr>
          <p:nvPr/>
        </p:nvCxnSpPr>
        <p:spPr>
          <a:xfrm flipH="1">
            <a:off x="1423457" y="-307540"/>
            <a:ext cx="776333" cy="7591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95" idx="6"/>
            <a:endCxn id="46" idx="2"/>
          </p:cNvCxnSpPr>
          <p:nvPr/>
        </p:nvCxnSpPr>
        <p:spPr>
          <a:xfrm flipH="1" flipV="1">
            <a:off x="2324503" y="-407675"/>
            <a:ext cx="1363628" cy="6003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2" name="椭圆 111"/>
          <p:cNvSpPr/>
          <p:nvPr/>
        </p:nvSpPr>
        <p:spPr>
          <a:xfrm rot="11174285">
            <a:off x="462894" y="1160335"/>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a:stCxn id="95" idx="0"/>
            <a:endCxn id="97" idx="4"/>
          </p:cNvCxnSpPr>
          <p:nvPr/>
        </p:nvCxnSpPr>
        <p:spPr>
          <a:xfrm flipH="1">
            <a:off x="3518040" y="334286"/>
            <a:ext cx="283776" cy="8213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99" idx="4"/>
            <a:endCxn id="95" idx="2"/>
          </p:cNvCxnSpPr>
          <p:nvPr/>
        </p:nvCxnSpPr>
        <p:spPr>
          <a:xfrm flipH="1" flipV="1">
            <a:off x="3943405" y="220601"/>
            <a:ext cx="984484" cy="2315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92" idx="4"/>
            <a:endCxn id="94" idx="7"/>
          </p:cNvCxnSpPr>
          <p:nvPr/>
        </p:nvCxnSpPr>
        <p:spPr>
          <a:xfrm flipV="1">
            <a:off x="-349726" y="-403063"/>
            <a:ext cx="239088" cy="9891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a:stCxn id="98" idx="2"/>
            <a:endCxn id="61" idx="4"/>
          </p:cNvCxnSpPr>
          <p:nvPr/>
        </p:nvCxnSpPr>
        <p:spPr>
          <a:xfrm>
            <a:off x="1951632" y="1153709"/>
            <a:ext cx="716625" cy="5483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46" idx="6"/>
            <a:endCxn id="107" idx="3"/>
          </p:cNvCxnSpPr>
          <p:nvPr/>
        </p:nvCxnSpPr>
        <p:spPr>
          <a:xfrm flipH="1">
            <a:off x="1380502" y="-432253"/>
            <a:ext cx="719153" cy="1129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a:stCxn id="107" idx="1"/>
            <a:endCxn id="109" idx="5"/>
          </p:cNvCxnSpPr>
          <p:nvPr/>
        </p:nvCxnSpPr>
        <p:spPr>
          <a:xfrm flipH="1">
            <a:off x="1315564" y="-247396"/>
            <a:ext cx="57073" cy="6872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112" idx="1"/>
            <a:endCxn id="49" idx="5"/>
          </p:cNvCxnSpPr>
          <p:nvPr/>
        </p:nvCxnSpPr>
        <p:spPr>
          <a:xfrm>
            <a:off x="645185" y="1359853"/>
            <a:ext cx="669129" cy="6935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a:stCxn id="92" idx="2"/>
            <a:endCxn id="109" idx="7"/>
          </p:cNvCxnSpPr>
          <p:nvPr/>
        </p:nvCxnSpPr>
        <p:spPr>
          <a:xfrm flipV="1">
            <a:off x="-242189" y="547712"/>
            <a:ext cx="1545960" cy="17225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a:stCxn id="94" idx="1"/>
            <a:endCxn id="109" idx="0"/>
          </p:cNvCxnSpPr>
          <p:nvPr/>
        </p:nvCxnSpPr>
        <p:spPr>
          <a:xfrm>
            <a:off x="48355" y="-385684"/>
            <a:ext cx="1306920" cy="9616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a:stCxn id="112" idx="2"/>
            <a:endCxn id="109" idx="0"/>
          </p:cNvCxnSpPr>
          <p:nvPr/>
        </p:nvCxnSpPr>
        <p:spPr>
          <a:xfrm flipV="1">
            <a:off x="686439" y="575955"/>
            <a:ext cx="668836" cy="7086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a:stCxn id="112" idx="2"/>
            <a:endCxn id="98" idx="7"/>
          </p:cNvCxnSpPr>
          <p:nvPr/>
        </p:nvCxnSpPr>
        <p:spPr>
          <a:xfrm flipV="1">
            <a:off x="686439" y="1195325"/>
            <a:ext cx="1122522" cy="892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a:stCxn id="49" idx="3"/>
            <a:endCxn id="98" idx="0"/>
          </p:cNvCxnSpPr>
          <p:nvPr/>
        </p:nvCxnSpPr>
        <p:spPr>
          <a:xfrm flipV="1">
            <a:off x="1386267" y="1224924"/>
            <a:ext cx="476670" cy="8363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95" idx="7"/>
            <a:endCxn id="59" idx="3"/>
          </p:cNvCxnSpPr>
          <p:nvPr/>
        </p:nvCxnSpPr>
        <p:spPr>
          <a:xfrm flipH="1">
            <a:off x="2734365" y="287036"/>
            <a:ext cx="981285" cy="485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0" name="直接连接符 309"/>
          <p:cNvCxnSpPr>
            <a:stCxn id="46" idx="1"/>
            <a:endCxn id="59" idx="5"/>
          </p:cNvCxnSpPr>
          <p:nvPr/>
        </p:nvCxnSpPr>
        <p:spPr>
          <a:xfrm>
            <a:off x="2282886" y="-331778"/>
            <a:ext cx="293879" cy="6501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直接连接符 312"/>
          <p:cNvCxnSpPr>
            <a:stCxn id="109" idx="2"/>
            <a:endCxn id="59" idx="7"/>
          </p:cNvCxnSpPr>
          <p:nvPr/>
        </p:nvCxnSpPr>
        <p:spPr>
          <a:xfrm flipV="1">
            <a:off x="1439907" y="475982"/>
            <a:ext cx="1119631" cy="320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6" name="直接连接符 315"/>
          <p:cNvCxnSpPr>
            <a:stCxn id="98" idx="2"/>
            <a:endCxn id="97" idx="6"/>
          </p:cNvCxnSpPr>
          <p:nvPr/>
        </p:nvCxnSpPr>
        <p:spPr>
          <a:xfrm>
            <a:off x="1951632" y="1153709"/>
            <a:ext cx="1441695" cy="1020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8" name="直接连接符 317"/>
          <p:cNvCxnSpPr>
            <a:stCxn id="98" idx="3"/>
            <a:endCxn id="59" idx="0"/>
          </p:cNvCxnSpPr>
          <p:nvPr/>
        </p:nvCxnSpPr>
        <p:spPr>
          <a:xfrm flipV="1">
            <a:off x="1934393" y="517236"/>
            <a:ext cx="700377" cy="5773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1" name="直接连接符 320"/>
          <p:cNvCxnSpPr>
            <a:stCxn id="97" idx="5"/>
            <a:endCxn id="59" idx="1"/>
          </p:cNvCxnSpPr>
          <p:nvPr/>
        </p:nvCxnSpPr>
        <p:spPr>
          <a:xfrm flipH="1" flipV="1">
            <a:off x="2717138" y="493209"/>
            <a:ext cx="717806" cy="6866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4" name="直接连接符 323"/>
          <p:cNvCxnSpPr>
            <a:stCxn id="99" idx="7"/>
            <a:endCxn id="97" idx="3"/>
          </p:cNvCxnSpPr>
          <p:nvPr/>
        </p:nvCxnSpPr>
        <p:spPr>
          <a:xfrm flipH="1">
            <a:off x="3593937" y="635339"/>
            <a:ext cx="1233477" cy="56193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0" name="直接连接符 329"/>
          <p:cNvCxnSpPr>
            <a:stCxn id="99" idx="0"/>
            <a:endCxn id="96" idx="4"/>
          </p:cNvCxnSpPr>
          <p:nvPr/>
        </p:nvCxnSpPr>
        <p:spPr>
          <a:xfrm flipH="1">
            <a:off x="4245513" y="676956"/>
            <a:ext cx="657798" cy="8968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直接连接符 339"/>
          <p:cNvCxnSpPr>
            <a:stCxn id="61" idx="2"/>
            <a:endCxn id="96" idx="6"/>
          </p:cNvCxnSpPr>
          <p:nvPr/>
        </p:nvCxnSpPr>
        <p:spPr>
          <a:xfrm flipV="1">
            <a:off x="2767517" y="1673022"/>
            <a:ext cx="1354375" cy="1526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28" name="组合 227"/>
          <p:cNvGrpSpPr/>
          <p:nvPr/>
        </p:nvGrpSpPr>
        <p:grpSpPr>
          <a:xfrm>
            <a:off x="8443146" y="4859296"/>
            <a:ext cx="3748854" cy="1861544"/>
            <a:chOff x="8443146" y="4859296"/>
            <a:chExt cx="3748854" cy="1861544"/>
          </a:xfrm>
        </p:grpSpPr>
        <p:sp>
          <p:nvSpPr>
            <p:cNvPr id="11" name="椭圆 10"/>
            <p:cNvSpPr/>
            <p:nvPr/>
          </p:nvSpPr>
          <p:spPr>
            <a:xfrm rot="11174285">
              <a:off x="11026669" y="4949625"/>
              <a:ext cx="180325" cy="180325"/>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9333269" y="5773257"/>
              <a:ext cx="145815" cy="14581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10468751" y="5666475"/>
              <a:ext cx="168320" cy="168320"/>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10270657" y="5100235"/>
              <a:ext cx="119707" cy="119707"/>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rot="11174285">
              <a:off x="8443146" y="5790880"/>
              <a:ext cx="86833" cy="868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12" idx="3"/>
              <a:endCxn id="55" idx="7"/>
            </p:cNvCxnSpPr>
            <p:nvPr/>
          </p:nvCxnSpPr>
          <p:spPr>
            <a:xfrm flipV="1">
              <a:off x="9463026" y="4952165"/>
              <a:ext cx="246834" cy="8483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55" idx="2"/>
              <a:endCxn id="14" idx="6"/>
            </p:cNvCxnSpPr>
            <p:nvPr/>
          </p:nvCxnSpPr>
          <p:spPr>
            <a:xfrm>
              <a:off x="9811167" y="4922614"/>
              <a:ext cx="459845" cy="230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10377182" y="5096237"/>
              <a:ext cx="669346" cy="263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9697280" y="4859296"/>
              <a:ext cx="114224" cy="11422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p:cNvCxnSpPr>
              <a:stCxn id="11" idx="0"/>
              <a:endCxn id="13" idx="4"/>
            </p:cNvCxnSpPr>
            <p:nvPr/>
          </p:nvCxnSpPr>
          <p:spPr>
            <a:xfrm flipH="1">
              <a:off x="10562056" y="5129417"/>
              <a:ext cx="544978" cy="5375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8529722" y="5838243"/>
              <a:ext cx="803978" cy="77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11967666" y="5353834"/>
              <a:ext cx="109420" cy="10942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12049155" y="6210887"/>
              <a:ext cx="142845" cy="142845"/>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9463026" y="5197562"/>
              <a:ext cx="820814" cy="6029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V="1">
              <a:off x="12064886" y="5414489"/>
              <a:ext cx="11876" cy="9125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8711062" y="6537442"/>
              <a:ext cx="168320" cy="168320"/>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11295717" y="6553993"/>
              <a:ext cx="166847" cy="16684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椭圆 174"/>
            <p:cNvSpPr/>
            <p:nvPr/>
          </p:nvSpPr>
          <p:spPr>
            <a:xfrm rot="11174285">
              <a:off x="9970471" y="6528301"/>
              <a:ext cx="166847" cy="16684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rot="11174285">
              <a:off x="11504945" y="6008612"/>
              <a:ext cx="119707" cy="119707"/>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8878884" y="6602660"/>
              <a:ext cx="1092081" cy="280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8804367" y="5891811"/>
              <a:ext cx="544960" cy="6461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8513745" y="5868151"/>
              <a:ext cx="228785" cy="6878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stCxn id="11" idx="1"/>
              <a:endCxn id="176" idx="4"/>
            </p:cNvCxnSpPr>
            <p:nvPr/>
          </p:nvCxnSpPr>
          <p:spPr>
            <a:xfrm>
              <a:off x="11173281" y="5110092"/>
              <a:ext cx="398022" cy="8988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11206461" y="5049585"/>
              <a:ext cx="761529" cy="3530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stCxn id="54" idx="7"/>
              <a:endCxn id="176" idx="3"/>
            </p:cNvCxnSpPr>
            <p:nvPr/>
          </p:nvCxnSpPr>
          <p:spPr>
            <a:xfrm flipH="1">
              <a:off x="11611469" y="5442797"/>
              <a:ext cx="368246" cy="58819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57" idx="7"/>
              <a:endCxn id="176" idx="2"/>
            </p:cNvCxnSpPr>
            <p:nvPr/>
          </p:nvCxnSpPr>
          <p:spPr>
            <a:xfrm flipH="1" flipV="1">
              <a:off x="11624298" y="6074969"/>
              <a:ext cx="440588" cy="2520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stCxn id="120" idx="4"/>
              <a:endCxn id="176" idx="1"/>
            </p:cNvCxnSpPr>
            <p:nvPr/>
          </p:nvCxnSpPr>
          <p:spPr>
            <a:xfrm flipV="1">
              <a:off x="11388205" y="6115136"/>
              <a:ext cx="214067" cy="4393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10367984" y="5206759"/>
              <a:ext cx="132236" cy="4782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9478653" y="5741490"/>
              <a:ext cx="990597" cy="1125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10543767" y="5834296"/>
              <a:ext cx="187120" cy="45104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stCxn id="362" idx="2"/>
              <a:endCxn id="176" idx="7"/>
            </p:cNvCxnSpPr>
            <p:nvPr/>
          </p:nvCxnSpPr>
          <p:spPr>
            <a:xfrm flipV="1">
              <a:off x="10764610" y="6105938"/>
              <a:ext cx="753517" cy="2214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endCxn id="176" idx="6"/>
            </p:cNvCxnSpPr>
            <p:nvPr/>
          </p:nvCxnSpPr>
          <p:spPr>
            <a:xfrm>
              <a:off x="10592158" y="5762088"/>
              <a:ext cx="913141" cy="2998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9451823" y="5903014"/>
              <a:ext cx="519143" cy="6996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10688661" y="6285119"/>
              <a:ext cx="76175" cy="76175"/>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10062959" y="5803327"/>
              <a:ext cx="424328" cy="7254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10136825" y="6361069"/>
              <a:ext cx="585785" cy="259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10750594" y="6352906"/>
              <a:ext cx="545617" cy="275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8529722" y="4910203"/>
              <a:ext cx="1167896" cy="9288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79" name="椭圆 178"/>
          <p:cNvSpPr/>
          <p:nvPr/>
        </p:nvSpPr>
        <p:spPr>
          <a:xfrm>
            <a:off x="7497590" y="5859966"/>
            <a:ext cx="457200" cy="457200"/>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0" dirty="0">
              <a:latin typeface="24 LED" panose="020B0603050302020204" pitchFamily="34" charset="0"/>
            </a:endParaRPr>
          </a:p>
        </p:txBody>
      </p:sp>
      <p:sp>
        <p:nvSpPr>
          <p:cNvPr id="180" name="椭圆 179"/>
          <p:cNvSpPr/>
          <p:nvPr/>
        </p:nvSpPr>
        <p:spPr>
          <a:xfrm>
            <a:off x="2433898" y="5763945"/>
            <a:ext cx="363951" cy="363951"/>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0" dirty="0">
              <a:latin typeface="24 LED" panose="020B0603050302020204" pitchFamily="34" charset="0"/>
            </a:endParaRPr>
          </a:p>
        </p:txBody>
      </p:sp>
      <p:sp>
        <p:nvSpPr>
          <p:cNvPr id="181" name="椭圆 180"/>
          <p:cNvSpPr/>
          <p:nvPr/>
        </p:nvSpPr>
        <p:spPr>
          <a:xfrm>
            <a:off x="2868771" y="4895416"/>
            <a:ext cx="722026" cy="722026"/>
          </a:xfrm>
          <a:prstGeom prst="ellipse">
            <a:avLst/>
          </a:prstGeom>
          <a:noFill/>
          <a:ln>
            <a:solidFill>
              <a:srgbClr val="6969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0" dirty="0">
              <a:latin typeface="24 LED" panose="020B0603050302020204" pitchFamily="34" charset="0"/>
            </a:endParaRPr>
          </a:p>
        </p:txBody>
      </p:sp>
      <p:pic>
        <p:nvPicPr>
          <p:cNvPr id="190" name="图片 189"/>
          <p:cNvPicPr>
            <a:picLocks noChangeAspect="1"/>
          </p:cNvPicPr>
          <p:nvPr/>
        </p:nvPicPr>
        <p:blipFill rotWithShape="1">
          <a:blip r:embed="rId3" cstate="print"/>
          <a:srcRect l="33561"/>
          <a:stretch>
            <a:fillRect/>
          </a:stretch>
        </p:blipFill>
        <p:spPr>
          <a:xfrm>
            <a:off x="8170841" y="603236"/>
            <a:ext cx="1824975" cy="1801394"/>
          </a:xfrm>
          <a:prstGeom prst="ellipse">
            <a:avLst/>
          </a:prstGeom>
        </p:spPr>
      </p:pic>
      <p:pic>
        <p:nvPicPr>
          <p:cNvPr id="230" name="图片 229"/>
          <p:cNvPicPr>
            <a:picLocks noChangeAspect="1"/>
          </p:cNvPicPr>
          <p:nvPr/>
        </p:nvPicPr>
        <p:blipFill rotWithShape="1">
          <a:blip r:embed="rId4" cstate="print"/>
          <a:srcRect r="27759"/>
          <a:stretch>
            <a:fillRect/>
          </a:stretch>
        </p:blipFill>
        <p:spPr>
          <a:xfrm>
            <a:off x="4060631" y="1722410"/>
            <a:ext cx="4415584" cy="4255927"/>
          </a:xfrm>
          <a:prstGeom prst="ellipse">
            <a:avLst/>
          </a:prstGeom>
        </p:spPr>
      </p:pic>
      <p:sp>
        <p:nvSpPr>
          <p:cNvPr id="183" name="椭圆 182"/>
          <p:cNvSpPr/>
          <p:nvPr/>
        </p:nvSpPr>
        <p:spPr>
          <a:xfrm>
            <a:off x="5130799" y="5712197"/>
            <a:ext cx="376369" cy="376369"/>
          </a:xfrm>
          <a:prstGeom prst="ellipse">
            <a:avLst/>
          </a:prstGeom>
          <a:solidFill>
            <a:srgbClr val="BFBFBF"/>
          </a:solidFill>
          <a:ln>
            <a:solidFill>
              <a:schemeClr val="lt1">
                <a:hueOff val="0"/>
                <a:satOff val="0"/>
                <a:lumOff val="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0" dirty="0">
              <a:latin typeface="24 LED" panose="020B0603050302020204" pitchFamily="34" charset="0"/>
            </a:endParaRPr>
          </a:p>
        </p:txBody>
      </p:sp>
      <p:sp>
        <p:nvSpPr>
          <p:cNvPr id="184" name="椭圆 183"/>
          <p:cNvSpPr/>
          <p:nvPr/>
        </p:nvSpPr>
        <p:spPr>
          <a:xfrm>
            <a:off x="7996662" y="2723671"/>
            <a:ext cx="521334" cy="521334"/>
          </a:xfrm>
          <a:prstGeom prst="ellipse">
            <a:avLst/>
          </a:prstGeom>
          <a:solidFill>
            <a:srgbClr val="BFBFBF"/>
          </a:solidFill>
          <a:ln>
            <a:solidFill>
              <a:schemeClr val="lt1">
                <a:hueOff val="0"/>
                <a:satOff val="0"/>
                <a:lumOff val="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0" dirty="0">
              <a:latin typeface="24 LED" panose="020B0603050302020204" pitchFamily="34" charset="0"/>
            </a:endParaRPr>
          </a:p>
        </p:txBody>
      </p:sp>
      <p:sp>
        <p:nvSpPr>
          <p:cNvPr id="185" name="椭圆 184"/>
          <p:cNvSpPr/>
          <p:nvPr/>
        </p:nvSpPr>
        <p:spPr>
          <a:xfrm>
            <a:off x="5933686" y="2311076"/>
            <a:ext cx="455962" cy="455962"/>
          </a:xfrm>
          <a:prstGeom prst="ellipse">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0" dirty="0">
              <a:latin typeface="24 LED" panose="020B0603050302020204" pitchFamily="34" charset="0"/>
            </a:endParaRPr>
          </a:p>
        </p:txBody>
      </p:sp>
      <p:sp>
        <p:nvSpPr>
          <p:cNvPr id="186" name="椭圆 185"/>
          <p:cNvSpPr/>
          <p:nvPr/>
        </p:nvSpPr>
        <p:spPr>
          <a:xfrm>
            <a:off x="5309217" y="2210715"/>
            <a:ext cx="355602" cy="355602"/>
          </a:xfrm>
          <a:prstGeom prst="ellipse">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0" dirty="0">
              <a:latin typeface="24 LED" panose="020B0603050302020204" pitchFamily="34" charset="0"/>
            </a:endParaRPr>
          </a:p>
        </p:txBody>
      </p:sp>
      <p:sp>
        <p:nvSpPr>
          <p:cNvPr id="187" name="椭圆 186"/>
          <p:cNvSpPr/>
          <p:nvPr/>
        </p:nvSpPr>
        <p:spPr>
          <a:xfrm>
            <a:off x="6179012" y="5433418"/>
            <a:ext cx="355602" cy="355602"/>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0" dirty="0">
              <a:latin typeface="24 LED" panose="020B0603050302020204" pitchFamily="34" charset="0"/>
            </a:endParaRPr>
          </a:p>
        </p:txBody>
      </p:sp>
      <p:sp>
        <p:nvSpPr>
          <p:cNvPr id="188" name="椭圆 187"/>
          <p:cNvSpPr/>
          <p:nvPr/>
        </p:nvSpPr>
        <p:spPr>
          <a:xfrm>
            <a:off x="6666706" y="1494233"/>
            <a:ext cx="431990" cy="43199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0" dirty="0">
              <a:latin typeface="24 LED" panose="020B0603050302020204" pitchFamily="34" charset="0"/>
            </a:endParaRPr>
          </a:p>
        </p:txBody>
      </p:sp>
      <p:sp>
        <p:nvSpPr>
          <p:cNvPr id="189" name="椭圆 188"/>
          <p:cNvSpPr/>
          <p:nvPr/>
        </p:nvSpPr>
        <p:spPr>
          <a:xfrm>
            <a:off x="4481067" y="4449307"/>
            <a:ext cx="334566" cy="33456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0" dirty="0">
              <a:latin typeface="24 LED" panose="020B0603050302020204" pitchFamily="34" charset="0"/>
            </a:endParaRPr>
          </a:p>
        </p:txBody>
      </p:sp>
      <p:pic>
        <p:nvPicPr>
          <p:cNvPr id="191" name="图片 190"/>
          <p:cNvPicPr>
            <a:picLocks noChangeAspect="1"/>
          </p:cNvPicPr>
          <p:nvPr/>
        </p:nvPicPr>
        <p:blipFill rotWithShape="1">
          <a:blip r:embed="rId5" cstate="print"/>
          <a:srcRect t="-45" b="15865"/>
          <a:stretch>
            <a:fillRect/>
          </a:stretch>
        </p:blipFill>
        <p:spPr>
          <a:xfrm>
            <a:off x="2615873" y="2856357"/>
            <a:ext cx="1772859" cy="1736435"/>
          </a:xfrm>
          <a:prstGeom prst="ellipse">
            <a:avLst/>
          </a:prstGeom>
        </p:spPr>
      </p:pic>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cxnSp>
        <p:nvCxnSpPr>
          <p:cNvPr id="100" name="直接连接符 99"/>
          <p:cNvCxnSpPr>
            <a:stCxn id="224" idx="7"/>
            <a:endCxn id="165" idx="1"/>
          </p:cNvCxnSpPr>
          <p:nvPr/>
        </p:nvCxnSpPr>
        <p:spPr>
          <a:xfrm>
            <a:off x="1106967" y="2515324"/>
            <a:ext cx="1654357" cy="410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a:stCxn id="134" idx="5"/>
            <a:endCxn id="223" idx="7"/>
          </p:cNvCxnSpPr>
          <p:nvPr/>
        </p:nvCxnSpPr>
        <p:spPr>
          <a:xfrm flipH="1">
            <a:off x="6738945" y="2695091"/>
            <a:ext cx="947317" cy="3191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a:endCxn id="155" idx="0"/>
          </p:cNvCxnSpPr>
          <p:nvPr/>
        </p:nvCxnSpPr>
        <p:spPr>
          <a:xfrm flipH="1">
            <a:off x="7776491" y="2645776"/>
            <a:ext cx="27251" cy="7556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759497" y="2536164"/>
            <a:ext cx="625191" cy="35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a:stCxn id="121" idx="4"/>
            <a:endCxn id="126" idx="7"/>
          </p:cNvCxnSpPr>
          <p:nvPr/>
        </p:nvCxnSpPr>
        <p:spPr>
          <a:xfrm>
            <a:off x="9258302" y="2126180"/>
            <a:ext cx="536126" cy="11665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a:endCxn id="121" idx="6"/>
          </p:cNvCxnSpPr>
          <p:nvPr/>
        </p:nvCxnSpPr>
        <p:spPr>
          <a:xfrm flipV="1">
            <a:off x="8338599" y="2036484"/>
            <a:ext cx="830007" cy="5318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a:stCxn id="125" idx="4"/>
            <a:endCxn id="154" idx="0"/>
          </p:cNvCxnSpPr>
          <p:nvPr/>
        </p:nvCxnSpPr>
        <p:spPr>
          <a:xfrm>
            <a:off x="8369850" y="2705516"/>
            <a:ext cx="223099" cy="11477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1" name="椭圆 120"/>
          <p:cNvSpPr/>
          <p:nvPr/>
        </p:nvSpPr>
        <p:spPr>
          <a:xfrm flipH="1">
            <a:off x="9168606" y="1946788"/>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p:cNvSpPr/>
          <p:nvPr/>
        </p:nvSpPr>
        <p:spPr>
          <a:xfrm flipH="1">
            <a:off x="8244832" y="2455480"/>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flipH="1">
            <a:off x="9773515" y="3271865"/>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a:stCxn id="125" idx="3"/>
            <a:endCxn id="126" idx="5"/>
          </p:cNvCxnSpPr>
          <p:nvPr/>
        </p:nvCxnSpPr>
        <p:spPr>
          <a:xfrm>
            <a:off x="8458251" y="2668899"/>
            <a:ext cx="1336177" cy="7248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55" idx="6"/>
          </p:cNvCxnSpPr>
          <p:nvPr/>
        </p:nvCxnSpPr>
        <p:spPr>
          <a:xfrm flipV="1">
            <a:off x="6594375" y="3526446"/>
            <a:ext cx="1057098" cy="5499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a:stCxn id="125" idx="0"/>
            <a:endCxn id="133" idx="3"/>
          </p:cNvCxnSpPr>
          <p:nvPr/>
        </p:nvCxnSpPr>
        <p:spPr>
          <a:xfrm flipH="1" flipV="1">
            <a:off x="7839239" y="1505772"/>
            <a:ext cx="530611" cy="9497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stCxn id="134" idx="5"/>
            <a:endCxn id="151" idx="2"/>
          </p:cNvCxnSpPr>
          <p:nvPr/>
        </p:nvCxnSpPr>
        <p:spPr>
          <a:xfrm flipH="1" flipV="1">
            <a:off x="6513478" y="2346542"/>
            <a:ext cx="1172784" cy="348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219" idx="2"/>
            <a:endCxn id="133" idx="7"/>
          </p:cNvCxnSpPr>
          <p:nvPr/>
        </p:nvCxnSpPr>
        <p:spPr>
          <a:xfrm flipV="1">
            <a:off x="6767614" y="1382383"/>
            <a:ext cx="948236" cy="1256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4" idx="0"/>
            <a:endCxn id="133" idx="4"/>
          </p:cNvCxnSpPr>
          <p:nvPr/>
        </p:nvCxnSpPr>
        <p:spPr>
          <a:xfrm flipV="1">
            <a:off x="7749687" y="1531326"/>
            <a:ext cx="27857" cy="10106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3" name="椭圆 132"/>
          <p:cNvSpPr/>
          <p:nvPr/>
        </p:nvSpPr>
        <p:spPr>
          <a:xfrm flipH="1">
            <a:off x="7690296" y="1356829"/>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p:nvPr/>
        </p:nvSpPr>
        <p:spPr>
          <a:xfrm flipH="1">
            <a:off x="7659991" y="2541970"/>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219" idx="4"/>
          </p:cNvCxnSpPr>
          <p:nvPr/>
        </p:nvCxnSpPr>
        <p:spPr>
          <a:xfrm flipH="1">
            <a:off x="6502403" y="1615224"/>
            <a:ext cx="158004" cy="7441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6458858" y="2373867"/>
            <a:ext cx="188687" cy="7112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a:endCxn id="155" idx="7"/>
          </p:cNvCxnSpPr>
          <p:nvPr/>
        </p:nvCxnSpPr>
        <p:spPr>
          <a:xfrm>
            <a:off x="6720116" y="3070553"/>
            <a:ext cx="967974" cy="3674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flipH="1">
            <a:off x="6516916"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a:stCxn id="219" idx="3"/>
            <a:endCxn id="134" idx="7"/>
          </p:cNvCxnSpPr>
          <p:nvPr/>
        </p:nvCxnSpPr>
        <p:spPr>
          <a:xfrm>
            <a:off x="6736214" y="1583824"/>
            <a:ext cx="950048" cy="9844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26" idx="2"/>
            <a:endCxn id="149" idx="6"/>
          </p:cNvCxnSpPr>
          <p:nvPr/>
        </p:nvCxnSpPr>
        <p:spPr>
          <a:xfrm>
            <a:off x="9916317" y="3343266"/>
            <a:ext cx="1493679" cy="1189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50" idx="1"/>
            <a:endCxn id="126" idx="5"/>
          </p:cNvCxnSpPr>
          <p:nvPr/>
        </p:nvCxnSpPr>
        <p:spPr>
          <a:xfrm flipV="1">
            <a:off x="9366141" y="3393754"/>
            <a:ext cx="428287" cy="13661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63" idx="6"/>
            <a:endCxn id="126" idx="4"/>
          </p:cNvCxnSpPr>
          <p:nvPr/>
        </p:nvCxnSpPr>
        <p:spPr>
          <a:xfrm flipH="1" flipV="1">
            <a:off x="9844916" y="3414667"/>
            <a:ext cx="752409" cy="788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a:stCxn id="154" idx="2"/>
            <a:endCxn id="126" idx="4"/>
          </p:cNvCxnSpPr>
          <p:nvPr/>
        </p:nvCxnSpPr>
        <p:spPr>
          <a:xfrm flipV="1">
            <a:off x="8680198" y="3414667"/>
            <a:ext cx="1164718" cy="5258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a:stCxn id="154" idx="6"/>
            <a:endCxn id="155" idx="3"/>
          </p:cNvCxnSpPr>
          <p:nvPr/>
        </p:nvCxnSpPr>
        <p:spPr>
          <a:xfrm flipH="1" flipV="1">
            <a:off x="7864892" y="3614847"/>
            <a:ext cx="640809" cy="3256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a:stCxn id="154" idx="3"/>
          </p:cNvCxnSpPr>
          <p:nvPr/>
        </p:nvCxnSpPr>
        <p:spPr>
          <a:xfrm>
            <a:off x="8654644" y="4002187"/>
            <a:ext cx="603658" cy="810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52" idx="3"/>
          </p:cNvCxnSpPr>
          <p:nvPr/>
        </p:nvCxnSpPr>
        <p:spPr>
          <a:xfrm flipH="1" flipV="1">
            <a:off x="6553202"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a:stCxn id="154" idx="5"/>
          </p:cNvCxnSpPr>
          <p:nvPr/>
        </p:nvCxnSpPr>
        <p:spPr>
          <a:xfrm flipH="1">
            <a:off x="7143752" y="4002187"/>
            <a:ext cx="1387503" cy="6585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a:stCxn id="155" idx="4"/>
          </p:cNvCxnSpPr>
          <p:nvPr/>
        </p:nvCxnSpPr>
        <p:spPr>
          <a:xfrm flipH="1">
            <a:off x="7162802" y="3651464"/>
            <a:ext cx="613689" cy="9902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flipH="1">
            <a:off x="11409996" y="333717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p:cNvSpPr/>
          <p:nvPr/>
        </p:nvSpPr>
        <p:spPr>
          <a:xfrm flipH="1">
            <a:off x="9213020" y="4733627"/>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椭圆 150"/>
          <p:cNvSpPr/>
          <p:nvPr/>
        </p:nvSpPr>
        <p:spPr>
          <a:xfrm flipH="1">
            <a:off x="6370676" y="22751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flipH="1">
            <a:off x="7066444"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flipH="1">
            <a:off x="6472276"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flipH="1">
            <a:off x="8505701" y="385324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p:nvPr/>
        </p:nvSpPr>
        <p:spPr>
          <a:xfrm flipH="1">
            <a:off x="7651473" y="3401428"/>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a:stCxn id="152" idx="6"/>
            <a:endCxn id="222" idx="2"/>
          </p:cNvCxnSpPr>
          <p:nvPr/>
        </p:nvCxnSpPr>
        <p:spPr>
          <a:xfrm flipH="1">
            <a:off x="6435792" y="4691284"/>
            <a:ext cx="630652" cy="1797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3" idx="5"/>
            <a:endCxn id="222" idx="0"/>
          </p:cNvCxnSpPr>
          <p:nvPr/>
        </p:nvCxnSpPr>
        <p:spPr>
          <a:xfrm flipH="1">
            <a:off x="6326338" y="4149630"/>
            <a:ext cx="166851" cy="611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a:endCxn id="207" idx="6"/>
          </p:cNvCxnSpPr>
          <p:nvPr/>
        </p:nvCxnSpPr>
        <p:spPr>
          <a:xfrm flipH="1" flipV="1">
            <a:off x="5517711" y="3095853"/>
            <a:ext cx="1016309" cy="30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2" idx="6"/>
          </p:cNvCxnSpPr>
          <p:nvPr/>
        </p:nvCxnSpPr>
        <p:spPr>
          <a:xfrm flipH="1">
            <a:off x="6496052" y="4691284"/>
            <a:ext cx="570392" cy="710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a:endCxn id="222" idx="4"/>
          </p:cNvCxnSpPr>
          <p:nvPr/>
        </p:nvCxnSpPr>
        <p:spPr>
          <a:xfrm flipH="1" flipV="1">
            <a:off x="6326338" y="4980443"/>
            <a:ext cx="169714" cy="421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0" idx="2"/>
            <a:endCxn id="163" idx="5"/>
          </p:cNvCxnSpPr>
          <p:nvPr/>
        </p:nvCxnSpPr>
        <p:spPr>
          <a:xfrm flipV="1">
            <a:off x="9392412" y="4266146"/>
            <a:ext cx="1231184" cy="5571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3" idx="2"/>
            <a:endCxn id="149" idx="4"/>
          </p:cNvCxnSpPr>
          <p:nvPr/>
        </p:nvCxnSpPr>
        <p:spPr>
          <a:xfrm flipV="1">
            <a:off x="10776717" y="3587213"/>
            <a:ext cx="758297" cy="6155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3" name="椭圆 162"/>
          <p:cNvSpPr/>
          <p:nvPr/>
        </p:nvSpPr>
        <p:spPr>
          <a:xfrm flipH="1">
            <a:off x="10597325" y="4113025"/>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4" name="直接连接符 163"/>
          <p:cNvCxnSpPr>
            <a:stCxn id="171" idx="4"/>
            <a:endCxn id="165" idx="6"/>
          </p:cNvCxnSpPr>
          <p:nvPr/>
        </p:nvCxnSpPr>
        <p:spPr>
          <a:xfrm flipH="1">
            <a:off x="2974743" y="2542811"/>
            <a:ext cx="1102379" cy="4716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5" name="椭圆 164"/>
          <p:cNvSpPr/>
          <p:nvPr/>
        </p:nvSpPr>
        <p:spPr>
          <a:xfrm>
            <a:off x="2724707" y="2889453"/>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1432151" y="319282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7" name="直接连接符 166"/>
          <p:cNvCxnSpPr>
            <a:stCxn id="165" idx="2"/>
            <a:endCxn id="166" idx="5"/>
          </p:cNvCxnSpPr>
          <p:nvPr/>
        </p:nvCxnSpPr>
        <p:spPr>
          <a:xfrm flipH="1">
            <a:off x="1554040" y="3014471"/>
            <a:ext cx="1170667" cy="3002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8" name="直接连接符 167"/>
          <p:cNvCxnSpPr>
            <a:endCxn id="208" idx="6"/>
          </p:cNvCxnSpPr>
          <p:nvPr/>
        </p:nvCxnSpPr>
        <p:spPr>
          <a:xfrm flipH="1" flipV="1">
            <a:off x="4568689" y="3482308"/>
            <a:ext cx="949337" cy="59406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5" idx="0"/>
            <a:endCxn id="170" idx="4"/>
          </p:cNvCxnSpPr>
          <p:nvPr/>
        </p:nvCxnSpPr>
        <p:spPr>
          <a:xfrm flipV="1">
            <a:off x="2849725" y="2090088"/>
            <a:ext cx="621986" cy="7993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3400310" y="1947286"/>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3987426" y="2363419"/>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2" name="直接连接符 171"/>
          <p:cNvCxnSpPr>
            <a:stCxn id="203" idx="2"/>
            <a:endCxn id="170" idx="5"/>
          </p:cNvCxnSpPr>
          <p:nvPr/>
        </p:nvCxnSpPr>
        <p:spPr>
          <a:xfrm flipH="1">
            <a:off x="3522199" y="1986184"/>
            <a:ext cx="1496021" cy="8299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直接连接符 172"/>
          <p:cNvCxnSpPr>
            <a:endCxn id="219" idx="5"/>
          </p:cNvCxnSpPr>
          <p:nvPr/>
        </p:nvCxnSpPr>
        <p:spPr>
          <a:xfrm flipV="1">
            <a:off x="5029427" y="1583824"/>
            <a:ext cx="1555174" cy="39815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4" name="直接连接符 173"/>
          <p:cNvCxnSpPr>
            <a:endCxn id="202" idx="1"/>
          </p:cNvCxnSpPr>
          <p:nvPr/>
        </p:nvCxnSpPr>
        <p:spPr>
          <a:xfrm>
            <a:off x="5043941" y="1981982"/>
            <a:ext cx="714925" cy="452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a:stCxn id="202" idx="3"/>
          </p:cNvCxnSpPr>
          <p:nvPr/>
        </p:nvCxnSpPr>
        <p:spPr>
          <a:xfrm flipH="1">
            <a:off x="5464856" y="2128256"/>
            <a:ext cx="294010" cy="9568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71" idx="5"/>
          </p:cNvCxnSpPr>
          <p:nvPr/>
        </p:nvCxnSpPr>
        <p:spPr>
          <a:xfrm flipH="1" flipV="1">
            <a:off x="4140547" y="2516540"/>
            <a:ext cx="1251738" cy="554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p:nvPr/>
        </p:nvCxnSpPr>
        <p:spPr>
          <a:xfrm>
            <a:off x="5435827" y="3143124"/>
            <a:ext cx="159657" cy="9869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5116512" y="2054553"/>
            <a:ext cx="275773" cy="10305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a:stCxn id="203" idx="3"/>
            <a:endCxn id="171" idx="7"/>
          </p:cNvCxnSpPr>
          <p:nvPr/>
        </p:nvCxnSpPr>
        <p:spPr>
          <a:xfrm flipH="1">
            <a:off x="4140547" y="2040891"/>
            <a:ext cx="900334" cy="3487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a:stCxn id="201" idx="2"/>
            <a:endCxn id="166" idx="4"/>
          </p:cNvCxnSpPr>
          <p:nvPr/>
        </p:nvCxnSpPr>
        <p:spPr>
          <a:xfrm flipH="1" flipV="1">
            <a:off x="1503552" y="3335623"/>
            <a:ext cx="1216436" cy="14877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a:stCxn id="206" idx="1"/>
            <a:endCxn id="166" idx="4"/>
          </p:cNvCxnSpPr>
          <p:nvPr/>
        </p:nvCxnSpPr>
        <p:spPr>
          <a:xfrm flipH="1" flipV="1">
            <a:off x="1503552" y="3335623"/>
            <a:ext cx="1721547" cy="2615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206" idx="7"/>
            <a:endCxn id="208" idx="2"/>
          </p:cNvCxnSpPr>
          <p:nvPr/>
        </p:nvCxnSpPr>
        <p:spPr>
          <a:xfrm flipV="1">
            <a:off x="3348488" y="3482308"/>
            <a:ext cx="970165" cy="114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a:stCxn id="206" idx="3"/>
          </p:cNvCxnSpPr>
          <p:nvPr/>
        </p:nvCxnSpPr>
        <p:spPr>
          <a:xfrm flipH="1">
            <a:off x="2854098" y="3720567"/>
            <a:ext cx="371001" cy="10926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8" name="直接连接符 197"/>
          <p:cNvCxnSpPr>
            <a:stCxn id="204" idx="3"/>
          </p:cNvCxnSpPr>
          <p:nvPr/>
        </p:nvCxnSpPr>
        <p:spPr>
          <a:xfrm flipV="1">
            <a:off x="4913881" y="4127374"/>
            <a:ext cx="645317" cy="6186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a:stCxn id="206" idx="5"/>
          </p:cNvCxnSpPr>
          <p:nvPr/>
        </p:nvCxnSpPr>
        <p:spPr>
          <a:xfrm>
            <a:off x="3348488" y="3720567"/>
            <a:ext cx="1620160" cy="9402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0" name="直接连接符 199"/>
          <p:cNvCxnSpPr>
            <a:stCxn id="208" idx="4"/>
          </p:cNvCxnSpPr>
          <p:nvPr/>
        </p:nvCxnSpPr>
        <p:spPr>
          <a:xfrm>
            <a:off x="4443671" y="3607326"/>
            <a:ext cx="505927" cy="1034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1" name="椭圆 200"/>
          <p:cNvSpPr/>
          <p:nvPr/>
        </p:nvSpPr>
        <p:spPr>
          <a:xfrm>
            <a:off x="2719988" y="4733627"/>
            <a:ext cx="179392" cy="17939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p:cNvSpPr/>
          <p:nvPr/>
        </p:nvSpPr>
        <p:spPr>
          <a:xfrm>
            <a:off x="5737953" y="2006367"/>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p:nvPr/>
        </p:nvSpPr>
        <p:spPr>
          <a:xfrm>
            <a:off x="5018220" y="19088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p:nvPr/>
        </p:nvSpPr>
        <p:spPr>
          <a:xfrm>
            <a:off x="4891220" y="4613916"/>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p:nvPr/>
        </p:nvSpPr>
        <p:spPr>
          <a:xfrm>
            <a:off x="5497322" y="4027741"/>
            <a:ext cx="142802" cy="14280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p:nvPr/>
        </p:nvSpPr>
        <p:spPr>
          <a:xfrm>
            <a:off x="3199545" y="3571624"/>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椭圆 206"/>
          <p:cNvSpPr/>
          <p:nvPr/>
        </p:nvSpPr>
        <p:spPr>
          <a:xfrm>
            <a:off x="5328345" y="3001170"/>
            <a:ext cx="189366" cy="18936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p:nvPr/>
        </p:nvSpPr>
        <p:spPr>
          <a:xfrm>
            <a:off x="4318653" y="3357290"/>
            <a:ext cx="250036" cy="2500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9" name="直接连接符 208"/>
          <p:cNvCxnSpPr>
            <a:endCxn id="204" idx="4"/>
          </p:cNvCxnSpPr>
          <p:nvPr/>
        </p:nvCxnSpPr>
        <p:spPr>
          <a:xfrm flipV="1">
            <a:off x="4378098" y="4768652"/>
            <a:ext cx="590490" cy="6334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a:stCxn id="165" idx="4"/>
            <a:endCxn id="206" idx="1"/>
          </p:cNvCxnSpPr>
          <p:nvPr/>
        </p:nvCxnSpPr>
        <p:spPr>
          <a:xfrm>
            <a:off x="2849725" y="3139489"/>
            <a:ext cx="375374" cy="4576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a:stCxn id="201" idx="6"/>
            <a:endCxn id="204" idx="2"/>
          </p:cNvCxnSpPr>
          <p:nvPr/>
        </p:nvCxnSpPr>
        <p:spPr>
          <a:xfrm flipV="1">
            <a:off x="2899380" y="4691284"/>
            <a:ext cx="1991840" cy="1320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a:stCxn id="204" idx="6"/>
            <a:endCxn id="222" idx="5"/>
          </p:cNvCxnSpPr>
          <p:nvPr/>
        </p:nvCxnSpPr>
        <p:spPr>
          <a:xfrm>
            <a:off x="5045956" y="4691284"/>
            <a:ext cx="1202986" cy="257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a:stCxn id="205" idx="5"/>
            <a:endCxn id="222" idx="6"/>
          </p:cNvCxnSpPr>
          <p:nvPr/>
        </p:nvCxnSpPr>
        <p:spPr>
          <a:xfrm>
            <a:off x="5619211" y="4149630"/>
            <a:ext cx="597673" cy="72135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6" name="椭圆 215"/>
          <p:cNvSpPr/>
          <p:nvPr/>
        </p:nvSpPr>
        <p:spPr>
          <a:xfrm>
            <a:off x="6445422" y="5322724"/>
            <a:ext cx="154736" cy="15473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椭圆 216"/>
          <p:cNvSpPr/>
          <p:nvPr/>
        </p:nvSpPr>
        <p:spPr>
          <a:xfrm flipH="1">
            <a:off x="4291265" y="5310175"/>
            <a:ext cx="218908" cy="21890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椭圆 218"/>
          <p:cNvSpPr/>
          <p:nvPr/>
        </p:nvSpPr>
        <p:spPr>
          <a:xfrm flipH="1">
            <a:off x="6553201" y="1400811"/>
            <a:ext cx="214413" cy="214413"/>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a:stCxn id="202" idx="5"/>
            <a:endCxn id="151" idx="6"/>
          </p:cNvCxnSpPr>
          <p:nvPr/>
        </p:nvCxnSpPr>
        <p:spPr>
          <a:xfrm>
            <a:off x="5859842" y="2128256"/>
            <a:ext cx="510834" cy="218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2" name="椭圆 221"/>
          <p:cNvSpPr/>
          <p:nvPr/>
        </p:nvSpPr>
        <p:spPr>
          <a:xfrm flipH="1">
            <a:off x="6216884" y="4761535"/>
            <a:ext cx="218908" cy="218908"/>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椭圆 222"/>
          <p:cNvSpPr/>
          <p:nvPr/>
        </p:nvSpPr>
        <p:spPr>
          <a:xfrm>
            <a:off x="6525526" y="2977588"/>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958024" y="2489770"/>
            <a:ext cx="174497" cy="174497"/>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p:nvPr/>
        </p:nvSpPr>
        <p:spPr>
          <a:xfrm>
            <a:off x="267945" y="3473347"/>
            <a:ext cx="250036" cy="25003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7" name="直接连接符 226"/>
          <p:cNvCxnSpPr>
            <a:stCxn id="225" idx="0"/>
            <a:endCxn id="224" idx="3"/>
          </p:cNvCxnSpPr>
          <p:nvPr/>
        </p:nvCxnSpPr>
        <p:spPr>
          <a:xfrm flipV="1">
            <a:off x="392963" y="2638713"/>
            <a:ext cx="590615" cy="834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225" idx="5"/>
            <a:endCxn id="201" idx="2"/>
          </p:cNvCxnSpPr>
          <p:nvPr/>
        </p:nvCxnSpPr>
        <p:spPr>
          <a:xfrm>
            <a:off x="481364" y="3686766"/>
            <a:ext cx="2238624" cy="11365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2" name="矩形 231"/>
          <p:cNvSpPr/>
          <p:nvPr/>
        </p:nvSpPr>
        <p:spPr>
          <a:xfrm>
            <a:off x="-25972" y="0"/>
            <a:ext cx="12217971" cy="6911308"/>
          </a:xfrm>
          <a:prstGeom prst="rect">
            <a:avLst/>
          </a:prstGeom>
          <a:solidFill>
            <a:srgbClr val="ECECEC">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4" name="组合 233"/>
          <p:cNvGrpSpPr/>
          <p:nvPr/>
        </p:nvGrpSpPr>
        <p:grpSpPr>
          <a:xfrm>
            <a:off x="956569" y="1683725"/>
            <a:ext cx="1498294" cy="1498294"/>
            <a:chOff x="956569" y="2652281"/>
            <a:chExt cx="1498294" cy="1498294"/>
          </a:xfrm>
        </p:grpSpPr>
        <p:sp>
          <p:nvSpPr>
            <p:cNvPr id="235" name="椭圆 234"/>
            <p:cNvSpPr/>
            <p:nvPr/>
          </p:nvSpPr>
          <p:spPr>
            <a:xfrm>
              <a:off x="956569" y="2652281"/>
              <a:ext cx="1498294" cy="1498294"/>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Freeform 35"/>
            <p:cNvSpPr>
              <a:spLocks noEditPoints="1"/>
            </p:cNvSpPr>
            <p:nvPr/>
          </p:nvSpPr>
          <p:spPr bwMode="auto">
            <a:xfrm>
              <a:off x="1340766" y="3069850"/>
              <a:ext cx="657510" cy="589022"/>
            </a:xfrm>
            <a:custGeom>
              <a:avLst/>
              <a:gdLst>
                <a:gd name="T0" fmla="*/ 20 w 61"/>
                <a:gd name="T1" fmla="*/ 12 h 54"/>
                <a:gd name="T2" fmla="*/ 30 w 61"/>
                <a:gd name="T3" fmla="*/ 3 h 54"/>
                <a:gd name="T4" fmla="*/ 41 w 61"/>
                <a:gd name="T5" fmla="*/ 12 h 54"/>
                <a:gd name="T6" fmla="*/ 44 w 61"/>
                <a:gd name="T7" fmla="*/ 12 h 54"/>
                <a:gd name="T8" fmla="*/ 30 w 61"/>
                <a:gd name="T9" fmla="*/ 0 h 54"/>
                <a:gd name="T10" fmla="*/ 16 w 61"/>
                <a:gd name="T11" fmla="*/ 12 h 54"/>
                <a:gd name="T12" fmla="*/ 18 w 61"/>
                <a:gd name="T13" fmla="*/ 12 h 54"/>
                <a:gd name="T14" fmla="*/ 20 w 61"/>
                <a:gd name="T15" fmla="*/ 12 h 54"/>
                <a:gd name="T16" fmla="*/ 0 w 61"/>
                <a:gd name="T17" fmla="*/ 15 h 54"/>
                <a:gd name="T18" fmla="*/ 0 w 61"/>
                <a:gd name="T19" fmla="*/ 29 h 54"/>
                <a:gd name="T20" fmla="*/ 24 w 61"/>
                <a:gd name="T21" fmla="*/ 29 h 54"/>
                <a:gd name="T22" fmla="*/ 26 w 61"/>
                <a:gd name="T23" fmla="*/ 35 h 54"/>
                <a:gd name="T24" fmla="*/ 35 w 61"/>
                <a:gd name="T25" fmla="*/ 35 h 54"/>
                <a:gd name="T26" fmla="*/ 37 w 61"/>
                <a:gd name="T27" fmla="*/ 29 h 54"/>
                <a:gd name="T28" fmla="*/ 61 w 61"/>
                <a:gd name="T29" fmla="*/ 29 h 54"/>
                <a:gd name="T30" fmla="*/ 61 w 61"/>
                <a:gd name="T31" fmla="*/ 15 h 54"/>
                <a:gd name="T32" fmla="*/ 0 w 61"/>
                <a:gd name="T33" fmla="*/ 15 h 54"/>
                <a:gd name="T34" fmla="*/ 38 w 61"/>
                <a:gd name="T35" fmla="*/ 38 h 54"/>
                <a:gd name="T36" fmla="*/ 22 w 61"/>
                <a:gd name="T37" fmla="*/ 38 h 54"/>
                <a:gd name="T38" fmla="*/ 21 w 61"/>
                <a:gd name="T39" fmla="*/ 33 h 54"/>
                <a:gd name="T40" fmla="*/ 0 w 61"/>
                <a:gd name="T41" fmla="*/ 33 h 54"/>
                <a:gd name="T42" fmla="*/ 0 w 61"/>
                <a:gd name="T43" fmla="*/ 54 h 54"/>
                <a:gd name="T44" fmla="*/ 61 w 61"/>
                <a:gd name="T45" fmla="*/ 54 h 54"/>
                <a:gd name="T46" fmla="*/ 61 w 61"/>
                <a:gd name="T47" fmla="*/ 33 h 54"/>
                <a:gd name="T48" fmla="*/ 40 w 61"/>
                <a:gd name="T49" fmla="*/ 33 h 54"/>
                <a:gd name="T50" fmla="*/ 38 w 61"/>
                <a:gd name="T51"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54">
                  <a:moveTo>
                    <a:pt x="20" y="12"/>
                  </a:moveTo>
                  <a:cubicBezTo>
                    <a:pt x="21" y="7"/>
                    <a:pt x="25" y="3"/>
                    <a:pt x="30" y="3"/>
                  </a:cubicBezTo>
                  <a:cubicBezTo>
                    <a:pt x="35" y="3"/>
                    <a:pt x="40" y="7"/>
                    <a:pt x="41" y="12"/>
                  </a:cubicBezTo>
                  <a:cubicBezTo>
                    <a:pt x="44" y="12"/>
                    <a:pt x="44" y="12"/>
                    <a:pt x="44" y="12"/>
                  </a:cubicBezTo>
                  <a:cubicBezTo>
                    <a:pt x="43" y="5"/>
                    <a:pt x="37" y="0"/>
                    <a:pt x="30" y="0"/>
                  </a:cubicBezTo>
                  <a:cubicBezTo>
                    <a:pt x="24" y="0"/>
                    <a:pt x="17" y="5"/>
                    <a:pt x="16" y="12"/>
                  </a:cubicBezTo>
                  <a:cubicBezTo>
                    <a:pt x="16" y="12"/>
                    <a:pt x="18" y="12"/>
                    <a:pt x="18" y="12"/>
                  </a:cubicBezTo>
                  <a:lnTo>
                    <a:pt x="20" y="12"/>
                  </a:lnTo>
                  <a:close/>
                  <a:moveTo>
                    <a:pt x="0" y="15"/>
                  </a:moveTo>
                  <a:cubicBezTo>
                    <a:pt x="0" y="29"/>
                    <a:pt x="0" y="29"/>
                    <a:pt x="0" y="29"/>
                  </a:cubicBezTo>
                  <a:cubicBezTo>
                    <a:pt x="24" y="29"/>
                    <a:pt x="24" y="29"/>
                    <a:pt x="24" y="29"/>
                  </a:cubicBezTo>
                  <a:cubicBezTo>
                    <a:pt x="26" y="35"/>
                    <a:pt x="26" y="35"/>
                    <a:pt x="26" y="35"/>
                  </a:cubicBezTo>
                  <a:cubicBezTo>
                    <a:pt x="35" y="35"/>
                    <a:pt x="35" y="35"/>
                    <a:pt x="35" y="35"/>
                  </a:cubicBezTo>
                  <a:cubicBezTo>
                    <a:pt x="37" y="29"/>
                    <a:pt x="37" y="29"/>
                    <a:pt x="37" y="29"/>
                  </a:cubicBezTo>
                  <a:cubicBezTo>
                    <a:pt x="61" y="29"/>
                    <a:pt x="61" y="29"/>
                    <a:pt x="61" y="29"/>
                  </a:cubicBezTo>
                  <a:cubicBezTo>
                    <a:pt x="61" y="15"/>
                    <a:pt x="61" y="15"/>
                    <a:pt x="61" y="15"/>
                  </a:cubicBezTo>
                  <a:lnTo>
                    <a:pt x="0" y="15"/>
                  </a:lnTo>
                  <a:close/>
                  <a:moveTo>
                    <a:pt x="38" y="38"/>
                  </a:moveTo>
                  <a:cubicBezTo>
                    <a:pt x="22" y="38"/>
                    <a:pt x="22" y="38"/>
                    <a:pt x="22" y="38"/>
                  </a:cubicBezTo>
                  <a:cubicBezTo>
                    <a:pt x="21" y="33"/>
                    <a:pt x="21" y="33"/>
                    <a:pt x="21" y="33"/>
                  </a:cubicBezTo>
                  <a:cubicBezTo>
                    <a:pt x="0" y="33"/>
                    <a:pt x="0" y="33"/>
                    <a:pt x="0" y="33"/>
                  </a:cubicBezTo>
                  <a:cubicBezTo>
                    <a:pt x="0" y="54"/>
                    <a:pt x="0" y="54"/>
                    <a:pt x="0" y="54"/>
                  </a:cubicBezTo>
                  <a:cubicBezTo>
                    <a:pt x="61" y="54"/>
                    <a:pt x="61" y="54"/>
                    <a:pt x="61" y="54"/>
                  </a:cubicBezTo>
                  <a:cubicBezTo>
                    <a:pt x="61" y="33"/>
                    <a:pt x="61" y="33"/>
                    <a:pt x="61" y="33"/>
                  </a:cubicBezTo>
                  <a:cubicBezTo>
                    <a:pt x="40" y="33"/>
                    <a:pt x="40" y="33"/>
                    <a:pt x="40" y="33"/>
                  </a:cubicBezTo>
                  <a:lnTo>
                    <a:pt x="38" y="3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38" name="组合 237"/>
          <p:cNvGrpSpPr/>
          <p:nvPr/>
        </p:nvGrpSpPr>
        <p:grpSpPr>
          <a:xfrm>
            <a:off x="3953307" y="1683725"/>
            <a:ext cx="1498294" cy="1498294"/>
            <a:chOff x="3953307" y="2652281"/>
            <a:chExt cx="1498294" cy="1498294"/>
          </a:xfrm>
        </p:grpSpPr>
        <p:sp>
          <p:nvSpPr>
            <p:cNvPr id="239" name="椭圆 238"/>
            <p:cNvSpPr/>
            <p:nvPr/>
          </p:nvSpPr>
          <p:spPr>
            <a:xfrm>
              <a:off x="3953307" y="2652281"/>
              <a:ext cx="1498294" cy="1498294"/>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Freeform 119"/>
            <p:cNvSpPr>
              <a:spLocks noEditPoints="1"/>
            </p:cNvSpPr>
            <p:nvPr/>
          </p:nvSpPr>
          <p:spPr bwMode="auto">
            <a:xfrm>
              <a:off x="4505177" y="3071918"/>
              <a:ext cx="429208" cy="652945"/>
            </a:xfrm>
            <a:custGeom>
              <a:avLst/>
              <a:gdLst>
                <a:gd name="T0" fmla="*/ 20 w 40"/>
                <a:gd name="T1" fmla="*/ 60 h 60"/>
                <a:gd name="T2" fmla="*/ 27 w 40"/>
                <a:gd name="T3" fmla="*/ 57 h 60"/>
                <a:gd name="T4" fmla="*/ 14 w 40"/>
                <a:gd name="T5" fmla="*/ 57 h 60"/>
                <a:gd name="T6" fmla="*/ 20 w 40"/>
                <a:gd name="T7" fmla="*/ 60 h 60"/>
                <a:gd name="T8" fmla="*/ 30 w 40"/>
                <a:gd name="T9" fmla="*/ 52 h 60"/>
                <a:gd name="T10" fmla="*/ 11 w 40"/>
                <a:gd name="T11" fmla="*/ 52 h 60"/>
                <a:gd name="T12" fmla="*/ 9 w 40"/>
                <a:gd name="T13" fmla="*/ 53 h 60"/>
                <a:gd name="T14" fmla="*/ 11 w 40"/>
                <a:gd name="T15" fmla="*/ 55 h 60"/>
                <a:gd name="T16" fmla="*/ 30 w 40"/>
                <a:gd name="T17" fmla="*/ 55 h 60"/>
                <a:gd name="T18" fmla="*/ 31 w 40"/>
                <a:gd name="T19" fmla="*/ 53 h 60"/>
                <a:gd name="T20" fmla="*/ 30 w 40"/>
                <a:gd name="T21" fmla="*/ 52 h 60"/>
                <a:gd name="T22" fmla="*/ 30 w 40"/>
                <a:gd name="T23" fmla="*/ 46 h 60"/>
                <a:gd name="T24" fmla="*/ 11 w 40"/>
                <a:gd name="T25" fmla="*/ 46 h 60"/>
                <a:gd name="T26" fmla="*/ 9 w 40"/>
                <a:gd name="T27" fmla="*/ 48 h 60"/>
                <a:gd name="T28" fmla="*/ 11 w 40"/>
                <a:gd name="T29" fmla="*/ 50 h 60"/>
                <a:gd name="T30" fmla="*/ 30 w 40"/>
                <a:gd name="T31" fmla="*/ 50 h 60"/>
                <a:gd name="T32" fmla="*/ 31 w 40"/>
                <a:gd name="T33" fmla="*/ 48 h 60"/>
                <a:gd name="T34" fmla="*/ 30 w 40"/>
                <a:gd name="T35" fmla="*/ 46 h 60"/>
                <a:gd name="T36" fmla="*/ 20 w 40"/>
                <a:gd name="T37" fmla="*/ 0 h 60"/>
                <a:gd name="T38" fmla="*/ 0 w 40"/>
                <a:gd name="T39" fmla="*/ 20 h 60"/>
                <a:gd name="T40" fmla="*/ 9 w 40"/>
                <a:gd name="T41" fmla="*/ 39 h 60"/>
                <a:gd name="T42" fmla="*/ 10 w 40"/>
                <a:gd name="T43" fmla="*/ 44 h 60"/>
                <a:gd name="T44" fmla="*/ 30 w 40"/>
                <a:gd name="T45" fmla="*/ 44 h 60"/>
                <a:gd name="T46" fmla="*/ 32 w 40"/>
                <a:gd name="T47" fmla="*/ 39 h 60"/>
                <a:gd name="T48" fmla="*/ 40 w 40"/>
                <a:gd name="T49" fmla="*/ 20 h 60"/>
                <a:gd name="T50" fmla="*/ 20 w 40"/>
                <a:gd name="T51" fmla="*/ 0 h 60"/>
                <a:gd name="T52" fmla="*/ 32 w 40"/>
                <a:gd name="T53" fmla="*/ 24 h 60"/>
                <a:gd name="T54" fmla="*/ 26 w 40"/>
                <a:gd name="T55" fmla="*/ 41 h 60"/>
                <a:gd name="T56" fmla="*/ 26 w 40"/>
                <a:gd name="T57" fmla="*/ 41 h 60"/>
                <a:gd name="T58" fmla="*/ 23 w 40"/>
                <a:gd name="T59" fmla="*/ 41 h 60"/>
                <a:gd name="T60" fmla="*/ 23 w 40"/>
                <a:gd name="T61" fmla="*/ 40 h 60"/>
                <a:gd name="T62" fmla="*/ 27 w 40"/>
                <a:gd name="T63" fmla="*/ 26 h 60"/>
                <a:gd name="T64" fmla="*/ 27 w 40"/>
                <a:gd name="T65" fmla="*/ 26 h 60"/>
                <a:gd name="T66" fmla="*/ 27 w 40"/>
                <a:gd name="T67" fmla="*/ 26 h 60"/>
                <a:gd name="T68" fmla="*/ 24 w 40"/>
                <a:gd name="T69" fmla="*/ 25 h 60"/>
                <a:gd name="T70" fmla="*/ 21 w 40"/>
                <a:gd name="T71" fmla="*/ 26 h 60"/>
                <a:gd name="T72" fmla="*/ 17 w 40"/>
                <a:gd name="T73" fmla="*/ 25 h 60"/>
                <a:gd name="T74" fmla="*/ 13 w 40"/>
                <a:gd name="T75" fmla="*/ 26 h 60"/>
                <a:gd name="T76" fmla="*/ 17 w 40"/>
                <a:gd name="T77" fmla="*/ 40 h 60"/>
                <a:gd name="T78" fmla="*/ 17 w 40"/>
                <a:gd name="T79" fmla="*/ 41 h 60"/>
                <a:gd name="T80" fmla="*/ 14 w 40"/>
                <a:gd name="T81" fmla="*/ 41 h 60"/>
                <a:gd name="T82" fmla="*/ 14 w 40"/>
                <a:gd name="T83" fmla="*/ 41 h 60"/>
                <a:gd name="T84" fmla="*/ 8 w 40"/>
                <a:gd name="T85" fmla="*/ 24 h 60"/>
                <a:gd name="T86" fmla="*/ 8 w 40"/>
                <a:gd name="T87" fmla="*/ 24 h 60"/>
                <a:gd name="T88" fmla="*/ 8 w 40"/>
                <a:gd name="T89" fmla="*/ 24 h 60"/>
                <a:gd name="T90" fmla="*/ 8 w 40"/>
                <a:gd name="T91" fmla="*/ 23 h 60"/>
                <a:gd name="T92" fmla="*/ 8 w 40"/>
                <a:gd name="T93" fmla="*/ 23 h 60"/>
                <a:gd name="T94" fmla="*/ 9 w 40"/>
                <a:gd name="T95" fmla="*/ 22 h 60"/>
                <a:gd name="T96" fmla="*/ 11 w 40"/>
                <a:gd name="T97" fmla="*/ 22 h 60"/>
                <a:gd name="T98" fmla="*/ 11 w 40"/>
                <a:gd name="T99" fmla="*/ 22 h 60"/>
                <a:gd name="T100" fmla="*/ 13 w 40"/>
                <a:gd name="T101" fmla="*/ 23 h 60"/>
                <a:gd name="T102" fmla="*/ 16 w 40"/>
                <a:gd name="T103" fmla="*/ 22 h 60"/>
                <a:gd name="T104" fmla="*/ 17 w 40"/>
                <a:gd name="T105" fmla="*/ 22 h 60"/>
                <a:gd name="T106" fmla="*/ 18 w 40"/>
                <a:gd name="T107" fmla="*/ 22 h 60"/>
                <a:gd name="T108" fmla="*/ 21 w 40"/>
                <a:gd name="T109" fmla="*/ 24 h 60"/>
                <a:gd name="T110" fmla="*/ 23 w 40"/>
                <a:gd name="T111" fmla="*/ 22 h 60"/>
                <a:gd name="T112" fmla="*/ 24 w 40"/>
                <a:gd name="T113" fmla="*/ 22 h 60"/>
                <a:gd name="T114" fmla="*/ 25 w 40"/>
                <a:gd name="T115" fmla="*/ 22 h 60"/>
                <a:gd name="T116" fmla="*/ 27 w 40"/>
                <a:gd name="T117" fmla="*/ 24 h 60"/>
                <a:gd name="T118" fmla="*/ 27 w 40"/>
                <a:gd name="T119" fmla="*/ 24 h 60"/>
                <a:gd name="T120" fmla="*/ 30 w 40"/>
                <a:gd name="T121" fmla="*/ 22 h 60"/>
                <a:gd name="T122" fmla="*/ 32 w 40"/>
                <a:gd name="T123" fmla="*/ 22 h 60"/>
                <a:gd name="T124" fmla="*/ 32 w 40"/>
                <a:gd name="T125" fmla="*/ 2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 h="60">
                  <a:moveTo>
                    <a:pt x="20" y="60"/>
                  </a:moveTo>
                  <a:cubicBezTo>
                    <a:pt x="23" y="60"/>
                    <a:pt x="26" y="59"/>
                    <a:pt x="27" y="57"/>
                  </a:cubicBezTo>
                  <a:cubicBezTo>
                    <a:pt x="14" y="57"/>
                    <a:pt x="14" y="57"/>
                    <a:pt x="14" y="57"/>
                  </a:cubicBezTo>
                  <a:cubicBezTo>
                    <a:pt x="15" y="59"/>
                    <a:pt x="17" y="60"/>
                    <a:pt x="20" y="60"/>
                  </a:cubicBezTo>
                  <a:close/>
                  <a:moveTo>
                    <a:pt x="30" y="52"/>
                  </a:moveTo>
                  <a:cubicBezTo>
                    <a:pt x="11" y="52"/>
                    <a:pt x="11" y="52"/>
                    <a:pt x="11" y="52"/>
                  </a:cubicBezTo>
                  <a:cubicBezTo>
                    <a:pt x="10" y="52"/>
                    <a:pt x="9" y="52"/>
                    <a:pt x="9" y="53"/>
                  </a:cubicBezTo>
                  <a:cubicBezTo>
                    <a:pt x="9" y="54"/>
                    <a:pt x="10" y="55"/>
                    <a:pt x="11" y="55"/>
                  </a:cubicBezTo>
                  <a:cubicBezTo>
                    <a:pt x="30" y="55"/>
                    <a:pt x="30" y="55"/>
                    <a:pt x="30" y="55"/>
                  </a:cubicBezTo>
                  <a:cubicBezTo>
                    <a:pt x="31" y="55"/>
                    <a:pt x="31" y="54"/>
                    <a:pt x="31" y="53"/>
                  </a:cubicBezTo>
                  <a:cubicBezTo>
                    <a:pt x="31" y="52"/>
                    <a:pt x="31" y="52"/>
                    <a:pt x="30" y="52"/>
                  </a:cubicBezTo>
                  <a:close/>
                  <a:moveTo>
                    <a:pt x="30" y="46"/>
                  </a:moveTo>
                  <a:cubicBezTo>
                    <a:pt x="11" y="46"/>
                    <a:pt x="11" y="46"/>
                    <a:pt x="11" y="46"/>
                  </a:cubicBezTo>
                  <a:cubicBezTo>
                    <a:pt x="10" y="46"/>
                    <a:pt x="9" y="47"/>
                    <a:pt x="9" y="48"/>
                  </a:cubicBezTo>
                  <a:cubicBezTo>
                    <a:pt x="9" y="49"/>
                    <a:pt x="10" y="50"/>
                    <a:pt x="11" y="50"/>
                  </a:cubicBezTo>
                  <a:cubicBezTo>
                    <a:pt x="30" y="50"/>
                    <a:pt x="30" y="50"/>
                    <a:pt x="30" y="50"/>
                  </a:cubicBezTo>
                  <a:cubicBezTo>
                    <a:pt x="31" y="50"/>
                    <a:pt x="31" y="49"/>
                    <a:pt x="31" y="48"/>
                  </a:cubicBezTo>
                  <a:cubicBezTo>
                    <a:pt x="31" y="47"/>
                    <a:pt x="31" y="46"/>
                    <a:pt x="30" y="46"/>
                  </a:cubicBezTo>
                  <a:close/>
                  <a:moveTo>
                    <a:pt x="20" y="0"/>
                  </a:moveTo>
                  <a:cubicBezTo>
                    <a:pt x="9" y="0"/>
                    <a:pt x="0" y="9"/>
                    <a:pt x="0" y="20"/>
                  </a:cubicBezTo>
                  <a:cubicBezTo>
                    <a:pt x="0" y="28"/>
                    <a:pt x="6" y="33"/>
                    <a:pt x="9" y="39"/>
                  </a:cubicBezTo>
                  <a:cubicBezTo>
                    <a:pt x="10" y="41"/>
                    <a:pt x="10" y="44"/>
                    <a:pt x="10" y="44"/>
                  </a:cubicBezTo>
                  <a:cubicBezTo>
                    <a:pt x="30" y="44"/>
                    <a:pt x="30" y="44"/>
                    <a:pt x="30" y="44"/>
                  </a:cubicBezTo>
                  <a:cubicBezTo>
                    <a:pt x="30" y="44"/>
                    <a:pt x="31" y="41"/>
                    <a:pt x="32" y="39"/>
                  </a:cubicBezTo>
                  <a:cubicBezTo>
                    <a:pt x="35" y="33"/>
                    <a:pt x="40" y="28"/>
                    <a:pt x="40" y="20"/>
                  </a:cubicBezTo>
                  <a:cubicBezTo>
                    <a:pt x="40" y="9"/>
                    <a:pt x="31" y="0"/>
                    <a:pt x="20" y="0"/>
                  </a:cubicBezTo>
                  <a:close/>
                  <a:moveTo>
                    <a:pt x="32" y="24"/>
                  </a:moveTo>
                  <a:cubicBezTo>
                    <a:pt x="29" y="28"/>
                    <a:pt x="27" y="34"/>
                    <a:pt x="26" y="41"/>
                  </a:cubicBezTo>
                  <a:cubicBezTo>
                    <a:pt x="26" y="41"/>
                    <a:pt x="26" y="41"/>
                    <a:pt x="26" y="41"/>
                  </a:cubicBezTo>
                  <a:cubicBezTo>
                    <a:pt x="23" y="41"/>
                    <a:pt x="23" y="41"/>
                    <a:pt x="23" y="41"/>
                  </a:cubicBezTo>
                  <a:cubicBezTo>
                    <a:pt x="23" y="40"/>
                    <a:pt x="23" y="40"/>
                    <a:pt x="23" y="40"/>
                  </a:cubicBezTo>
                  <a:cubicBezTo>
                    <a:pt x="24" y="35"/>
                    <a:pt x="25" y="30"/>
                    <a:pt x="27" y="26"/>
                  </a:cubicBezTo>
                  <a:cubicBezTo>
                    <a:pt x="27" y="26"/>
                    <a:pt x="27" y="26"/>
                    <a:pt x="27" y="26"/>
                  </a:cubicBezTo>
                  <a:cubicBezTo>
                    <a:pt x="27" y="26"/>
                    <a:pt x="27" y="26"/>
                    <a:pt x="27" y="26"/>
                  </a:cubicBezTo>
                  <a:cubicBezTo>
                    <a:pt x="26" y="26"/>
                    <a:pt x="25" y="26"/>
                    <a:pt x="24" y="25"/>
                  </a:cubicBezTo>
                  <a:cubicBezTo>
                    <a:pt x="23" y="26"/>
                    <a:pt x="22" y="26"/>
                    <a:pt x="21" y="26"/>
                  </a:cubicBezTo>
                  <a:cubicBezTo>
                    <a:pt x="19" y="26"/>
                    <a:pt x="18" y="26"/>
                    <a:pt x="17" y="25"/>
                  </a:cubicBezTo>
                  <a:cubicBezTo>
                    <a:pt x="15" y="26"/>
                    <a:pt x="14" y="26"/>
                    <a:pt x="13" y="26"/>
                  </a:cubicBezTo>
                  <a:cubicBezTo>
                    <a:pt x="16" y="32"/>
                    <a:pt x="17" y="39"/>
                    <a:pt x="17" y="40"/>
                  </a:cubicBezTo>
                  <a:cubicBezTo>
                    <a:pt x="17" y="41"/>
                    <a:pt x="17" y="41"/>
                    <a:pt x="17" y="41"/>
                  </a:cubicBezTo>
                  <a:cubicBezTo>
                    <a:pt x="14" y="41"/>
                    <a:pt x="14" y="41"/>
                    <a:pt x="14" y="41"/>
                  </a:cubicBezTo>
                  <a:cubicBezTo>
                    <a:pt x="14" y="41"/>
                    <a:pt x="14" y="41"/>
                    <a:pt x="14" y="41"/>
                  </a:cubicBezTo>
                  <a:cubicBezTo>
                    <a:pt x="14" y="38"/>
                    <a:pt x="13" y="30"/>
                    <a:pt x="8" y="24"/>
                  </a:cubicBezTo>
                  <a:cubicBezTo>
                    <a:pt x="8" y="24"/>
                    <a:pt x="8" y="24"/>
                    <a:pt x="8" y="24"/>
                  </a:cubicBezTo>
                  <a:cubicBezTo>
                    <a:pt x="8" y="24"/>
                    <a:pt x="8" y="24"/>
                    <a:pt x="8" y="24"/>
                  </a:cubicBezTo>
                  <a:cubicBezTo>
                    <a:pt x="8" y="24"/>
                    <a:pt x="8" y="23"/>
                    <a:pt x="8" y="23"/>
                  </a:cubicBezTo>
                  <a:cubicBezTo>
                    <a:pt x="8" y="23"/>
                    <a:pt x="8" y="23"/>
                    <a:pt x="8" y="23"/>
                  </a:cubicBezTo>
                  <a:cubicBezTo>
                    <a:pt x="8" y="23"/>
                    <a:pt x="8" y="22"/>
                    <a:pt x="9" y="22"/>
                  </a:cubicBezTo>
                  <a:cubicBezTo>
                    <a:pt x="9" y="21"/>
                    <a:pt x="10" y="21"/>
                    <a:pt x="11" y="22"/>
                  </a:cubicBezTo>
                  <a:cubicBezTo>
                    <a:pt x="11" y="22"/>
                    <a:pt x="11" y="22"/>
                    <a:pt x="11" y="22"/>
                  </a:cubicBezTo>
                  <a:cubicBezTo>
                    <a:pt x="11" y="23"/>
                    <a:pt x="12" y="23"/>
                    <a:pt x="13" y="23"/>
                  </a:cubicBezTo>
                  <a:cubicBezTo>
                    <a:pt x="14" y="23"/>
                    <a:pt x="15" y="23"/>
                    <a:pt x="16" y="22"/>
                  </a:cubicBezTo>
                  <a:cubicBezTo>
                    <a:pt x="16" y="22"/>
                    <a:pt x="17" y="22"/>
                    <a:pt x="17" y="22"/>
                  </a:cubicBezTo>
                  <a:cubicBezTo>
                    <a:pt x="17" y="22"/>
                    <a:pt x="18" y="22"/>
                    <a:pt x="18" y="22"/>
                  </a:cubicBezTo>
                  <a:cubicBezTo>
                    <a:pt x="19" y="23"/>
                    <a:pt x="20" y="24"/>
                    <a:pt x="21" y="24"/>
                  </a:cubicBezTo>
                  <a:cubicBezTo>
                    <a:pt x="22" y="24"/>
                    <a:pt x="23" y="23"/>
                    <a:pt x="23" y="22"/>
                  </a:cubicBezTo>
                  <a:cubicBezTo>
                    <a:pt x="23" y="22"/>
                    <a:pt x="24" y="22"/>
                    <a:pt x="24" y="22"/>
                  </a:cubicBezTo>
                  <a:cubicBezTo>
                    <a:pt x="25" y="22"/>
                    <a:pt x="25" y="22"/>
                    <a:pt x="25" y="22"/>
                  </a:cubicBezTo>
                  <a:cubicBezTo>
                    <a:pt x="26" y="23"/>
                    <a:pt x="26" y="24"/>
                    <a:pt x="27" y="24"/>
                  </a:cubicBezTo>
                  <a:cubicBezTo>
                    <a:pt x="27" y="24"/>
                    <a:pt x="27" y="24"/>
                    <a:pt x="27" y="24"/>
                  </a:cubicBezTo>
                  <a:cubicBezTo>
                    <a:pt x="28" y="24"/>
                    <a:pt x="29" y="23"/>
                    <a:pt x="30" y="22"/>
                  </a:cubicBezTo>
                  <a:cubicBezTo>
                    <a:pt x="31" y="22"/>
                    <a:pt x="32" y="21"/>
                    <a:pt x="32" y="22"/>
                  </a:cubicBezTo>
                  <a:cubicBezTo>
                    <a:pt x="33" y="22"/>
                    <a:pt x="33" y="23"/>
                    <a:pt x="32" y="2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41" name="组合 240"/>
          <p:cNvGrpSpPr/>
          <p:nvPr/>
        </p:nvGrpSpPr>
        <p:grpSpPr>
          <a:xfrm>
            <a:off x="9582926" y="1683725"/>
            <a:ext cx="1498294" cy="1498294"/>
            <a:chOff x="9582926" y="2652281"/>
            <a:chExt cx="1498294" cy="1498294"/>
          </a:xfrm>
        </p:grpSpPr>
        <p:sp>
          <p:nvSpPr>
            <p:cNvPr id="242" name="椭圆 241"/>
            <p:cNvSpPr/>
            <p:nvPr/>
          </p:nvSpPr>
          <p:spPr>
            <a:xfrm>
              <a:off x="9582926" y="2652281"/>
              <a:ext cx="1498294" cy="1498294"/>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Freeform 42"/>
            <p:cNvSpPr>
              <a:spLocks noEditPoints="1"/>
            </p:cNvSpPr>
            <p:nvPr/>
          </p:nvSpPr>
          <p:spPr bwMode="auto">
            <a:xfrm>
              <a:off x="10013947" y="3059461"/>
              <a:ext cx="680343" cy="689475"/>
            </a:xfrm>
            <a:custGeom>
              <a:avLst/>
              <a:gdLst>
                <a:gd name="T0" fmla="*/ 63 w 63"/>
                <a:gd name="T1" fmla="*/ 31 h 63"/>
                <a:gd name="T2" fmla="*/ 38 w 63"/>
                <a:gd name="T3" fmla="*/ 47 h 63"/>
                <a:gd name="T4" fmla="*/ 34 w 63"/>
                <a:gd name="T5" fmla="*/ 51 h 63"/>
                <a:gd name="T6" fmla="*/ 32 w 63"/>
                <a:gd name="T7" fmla="*/ 54 h 63"/>
                <a:gd name="T8" fmla="*/ 30 w 63"/>
                <a:gd name="T9" fmla="*/ 52 h 63"/>
                <a:gd name="T10" fmla="*/ 29 w 63"/>
                <a:gd name="T11" fmla="*/ 39 h 63"/>
                <a:gd name="T12" fmla="*/ 27 w 63"/>
                <a:gd name="T13" fmla="*/ 36 h 63"/>
                <a:gd name="T14" fmla="*/ 21 w 63"/>
                <a:gd name="T15" fmla="*/ 32 h 63"/>
                <a:gd name="T16" fmla="*/ 12 w 63"/>
                <a:gd name="T17" fmla="*/ 20 h 63"/>
                <a:gd name="T18" fmla="*/ 16 w 63"/>
                <a:gd name="T19" fmla="*/ 14 h 63"/>
                <a:gd name="T20" fmla="*/ 32 w 63"/>
                <a:gd name="T21" fmla="*/ 7 h 63"/>
                <a:gd name="T22" fmla="*/ 32 w 63"/>
                <a:gd name="T23" fmla="*/ 15 h 63"/>
                <a:gd name="T24" fmla="*/ 32 w 63"/>
                <a:gd name="T25" fmla="*/ 19 h 63"/>
                <a:gd name="T26" fmla="*/ 28 w 63"/>
                <a:gd name="T27" fmla="*/ 17 h 63"/>
                <a:gd name="T28" fmla="*/ 25 w 63"/>
                <a:gd name="T29" fmla="*/ 21 h 63"/>
                <a:gd name="T30" fmla="*/ 29 w 63"/>
                <a:gd name="T31" fmla="*/ 21 h 63"/>
                <a:gd name="T32" fmla="*/ 33 w 63"/>
                <a:gd name="T33" fmla="*/ 20 h 63"/>
                <a:gd name="T34" fmla="*/ 35 w 63"/>
                <a:gd name="T35" fmla="*/ 25 h 63"/>
                <a:gd name="T36" fmla="*/ 32 w 63"/>
                <a:gd name="T37" fmla="*/ 26 h 63"/>
                <a:gd name="T38" fmla="*/ 29 w 63"/>
                <a:gd name="T39" fmla="*/ 31 h 63"/>
                <a:gd name="T40" fmla="*/ 24 w 63"/>
                <a:gd name="T41" fmla="*/ 33 h 63"/>
                <a:gd name="T42" fmla="*/ 27 w 63"/>
                <a:gd name="T43" fmla="*/ 35 h 63"/>
                <a:gd name="T44" fmla="*/ 30 w 63"/>
                <a:gd name="T45" fmla="*/ 36 h 63"/>
                <a:gd name="T46" fmla="*/ 36 w 63"/>
                <a:gd name="T47" fmla="*/ 38 h 63"/>
                <a:gd name="T48" fmla="*/ 41 w 63"/>
                <a:gd name="T49" fmla="*/ 41 h 63"/>
                <a:gd name="T50" fmla="*/ 31 w 63"/>
                <a:gd name="T51" fmla="*/ 34 h 63"/>
                <a:gd name="T52" fmla="*/ 28 w 63"/>
                <a:gd name="T53" fmla="*/ 33 h 63"/>
                <a:gd name="T54" fmla="*/ 30 w 63"/>
                <a:gd name="T55" fmla="*/ 33 h 63"/>
                <a:gd name="T56" fmla="*/ 32 w 63"/>
                <a:gd name="T57" fmla="*/ 34 h 63"/>
                <a:gd name="T58" fmla="*/ 37 w 63"/>
                <a:gd name="T59" fmla="*/ 18 h 63"/>
                <a:gd name="T60" fmla="*/ 31 w 63"/>
                <a:gd name="T61" fmla="*/ 11 h 63"/>
                <a:gd name="T62" fmla="*/ 39 w 63"/>
                <a:gd name="T63" fmla="*/ 7 h 63"/>
                <a:gd name="T64" fmla="*/ 46 w 63"/>
                <a:gd name="T65" fmla="*/ 10 h 63"/>
                <a:gd name="T66" fmla="*/ 45 w 63"/>
                <a:gd name="T67" fmla="*/ 15 h 63"/>
                <a:gd name="T68" fmla="*/ 46 w 63"/>
                <a:gd name="T69" fmla="*/ 18 h 63"/>
                <a:gd name="T70" fmla="*/ 54 w 63"/>
                <a:gd name="T71" fmla="*/ 40 h 63"/>
                <a:gd name="T72" fmla="*/ 47 w 63"/>
                <a:gd name="T73" fmla="*/ 34 h 63"/>
                <a:gd name="T74" fmla="*/ 50 w 63"/>
                <a:gd name="T75" fmla="*/ 26 h 63"/>
                <a:gd name="T76" fmla="*/ 50 w 63"/>
                <a:gd name="T77" fmla="*/ 23 h 63"/>
                <a:gd name="T78" fmla="*/ 49 w 63"/>
                <a:gd name="T79" fmla="*/ 21 h 63"/>
                <a:gd name="T80" fmla="*/ 52 w 63"/>
                <a:gd name="T81" fmla="*/ 23 h 63"/>
                <a:gd name="T82" fmla="*/ 53 w 63"/>
                <a:gd name="T83" fmla="*/ 19 h 63"/>
                <a:gd name="T84" fmla="*/ 56 w 63"/>
                <a:gd name="T85" fmla="*/ 19 h 63"/>
                <a:gd name="T86" fmla="*/ 56 w 63"/>
                <a:gd name="T87" fmla="*/ 21 h 63"/>
                <a:gd name="T88" fmla="*/ 56 w 63"/>
                <a:gd name="T89" fmla="*/ 22 h 63"/>
                <a:gd name="T90" fmla="*/ 59 w 63"/>
                <a:gd name="T91" fmla="*/ 28 h 63"/>
                <a:gd name="T92" fmla="*/ 58 w 63"/>
                <a:gd name="T93" fmla="*/ 28 h 63"/>
                <a:gd name="T94" fmla="*/ 56 w 63"/>
                <a:gd name="T95" fmla="*/ 26 h 63"/>
                <a:gd name="T96" fmla="*/ 56 w 63"/>
                <a:gd name="T97" fmla="*/ 27 h 63"/>
                <a:gd name="T98" fmla="*/ 56 w 63"/>
                <a:gd name="T99" fmla="*/ 28 h 63"/>
                <a:gd name="T100" fmla="*/ 56 w 63"/>
                <a:gd name="T101" fmla="*/ 28 h 63"/>
                <a:gd name="T102" fmla="*/ 53 w 63"/>
                <a:gd name="T103" fmla="*/ 26 h 63"/>
                <a:gd name="T104" fmla="*/ 52 w 63"/>
                <a:gd name="T105" fmla="*/ 28 h 63"/>
                <a:gd name="T106" fmla="*/ 58 w 63"/>
                <a:gd name="T107" fmla="*/ 3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3" h="63">
                  <a:moveTo>
                    <a:pt x="32" y="0"/>
                  </a:moveTo>
                  <a:cubicBezTo>
                    <a:pt x="14" y="0"/>
                    <a:pt x="0" y="14"/>
                    <a:pt x="0" y="31"/>
                  </a:cubicBezTo>
                  <a:cubicBezTo>
                    <a:pt x="0" y="49"/>
                    <a:pt x="14" y="63"/>
                    <a:pt x="32" y="63"/>
                  </a:cubicBezTo>
                  <a:cubicBezTo>
                    <a:pt x="49" y="63"/>
                    <a:pt x="63" y="49"/>
                    <a:pt x="63" y="31"/>
                  </a:cubicBezTo>
                  <a:cubicBezTo>
                    <a:pt x="63" y="14"/>
                    <a:pt x="49" y="0"/>
                    <a:pt x="32" y="0"/>
                  </a:cubicBezTo>
                  <a:close/>
                  <a:moveTo>
                    <a:pt x="40" y="43"/>
                  </a:moveTo>
                  <a:cubicBezTo>
                    <a:pt x="40" y="43"/>
                    <a:pt x="40" y="45"/>
                    <a:pt x="40" y="45"/>
                  </a:cubicBezTo>
                  <a:cubicBezTo>
                    <a:pt x="39" y="46"/>
                    <a:pt x="38" y="46"/>
                    <a:pt x="38" y="47"/>
                  </a:cubicBezTo>
                  <a:cubicBezTo>
                    <a:pt x="37" y="47"/>
                    <a:pt x="38" y="47"/>
                    <a:pt x="38" y="47"/>
                  </a:cubicBezTo>
                  <a:cubicBezTo>
                    <a:pt x="37" y="48"/>
                    <a:pt x="37" y="48"/>
                    <a:pt x="37" y="49"/>
                  </a:cubicBezTo>
                  <a:cubicBezTo>
                    <a:pt x="36" y="50"/>
                    <a:pt x="36" y="49"/>
                    <a:pt x="35" y="50"/>
                  </a:cubicBezTo>
                  <a:cubicBezTo>
                    <a:pt x="35" y="50"/>
                    <a:pt x="35" y="51"/>
                    <a:pt x="34" y="51"/>
                  </a:cubicBezTo>
                  <a:cubicBezTo>
                    <a:pt x="34" y="51"/>
                    <a:pt x="34" y="51"/>
                    <a:pt x="34" y="51"/>
                  </a:cubicBezTo>
                  <a:cubicBezTo>
                    <a:pt x="33" y="52"/>
                    <a:pt x="33" y="52"/>
                    <a:pt x="33" y="52"/>
                  </a:cubicBezTo>
                  <a:cubicBezTo>
                    <a:pt x="33" y="53"/>
                    <a:pt x="33" y="53"/>
                    <a:pt x="32" y="53"/>
                  </a:cubicBezTo>
                  <a:cubicBezTo>
                    <a:pt x="32" y="54"/>
                    <a:pt x="33" y="54"/>
                    <a:pt x="32" y="54"/>
                  </a:cubicBezTo>
                  <a:cubicBezTo>
                    <a:pt x="32" y="55"/>
                    <a:pt x="32" y="55"/>
                    <a:pt x="32" y="55"/>
                  </a:cubicBezTo>
                  <a:cubicBezTo>
                    <a:pt x="31" y="55"/>
                    <a:pt x="32" y="56"/>
                    <a:pt x="32" y="56"/>
                  </a:cubicBezTo>
                  <a:cubicBezTo>
                    <a:pt x="33" y="56"/>
                    <a:pt x="33" y="57"/>
                    <a:pt x="33" y="57"/>
                  </a:cubicBezTo>
                  <a:cubicBezTo>
                    <a:pt x="28" y="57"/>
                    <a:pt x="30" y="53"/>
                    <a:pt x="30" y="52"/>
                  </a:cubicBezTo>
                  <a:cubicBezTo>
                    <a:pt x="30" y="51"/>
                    <a:pt x="31" y="48"/>
                    <a:pt x="31" y="47"/>
                  </a:cubicBezTo>
                  <a:cubicBezTo>
                    <a:pt x="31" y="46"/>
                    <a:pt x="32" y="45"/>
                    <a:pt x="31" y="44"/>
                  </a:cubicBezTo>
                  <a:cubicBezTo>
                    <a:pt x="29" y="43"/>
                    <a:pt x="30" y="43"/>
                    <a:pt x="29" y="42"/>
                  </a:cubicBezTo>
                  <a:cubicBezTo>
                    <a:pt x="28" y="40"/>
                    <a:pt x="29" y="39"/>
                    <a:pt x="29" y="39"/>
                  </a:cubicBezTo>
                  <a:cubicBezTo>
                    <a:pt x="29" y="38"/>
                    <a:pt x="29" y="38"/>
                    <a:pt x="29" y="38"/>
                  </a:cubicBezTo>
                  <a:cubicBezTo>
                    <a:pt x="29" y="37"/>
                    <a:pt x="29" y="37"/>
                    <a:pt x="29" y="37"/>
                  </a:cubicBezTo>
                  <a:cubicBezTo>
                    <a:pt x="29" y="37"/>
                    <a:pt x="28" y="37"/>
                    <a:pt x="28" y="37"/>
                  </a:cubicBezTo>
                  <a:cubicBezTo>
                    <a:pt x="27" y="37"/>
                    <a:pt x="27" y="37"/>
                    <a:pt x="27" y="36"/>
                  </a:cubicBezTo>
                  <a:cubicBezTo>
                    <a:pt x="26" y="35"/>
                    <a:pt x="26" y="36"/>
                    <a:pt x="25" y="35"/>
                  </a:cubicBezTo>
                  <a:cubicBezTo>
                    <a:pt x="24" y="34"/>
                    <a:pt x="24" y="35"/>
                    <a:pt x="24" y="35"/>
                  </a:cubicBezTo>
                  <a:cubicBezTo>
                    <a:pt x="23" y="34"/>
                    <a:pt x="21" y="34"/>
                    <a:pt x="21" y="34"/>
                  </a:cubicBezTo>
                  <a:cubicBezTo>
                    <a:pt x="21" y="33"/>
                    <a:pt x="21" y="32"/>
                    <a:pt x="21" y="32"/>
                  </a:cubicBezTo>
                  <a:cubicBezTo>
                    <a:pt x="21" y="32"/>
                    <a:pt x="19" y="30"/>
                    <a:pt x="18" y="30"/>
                  </a:cubicBezTo>
                  <a:cubicBezTo>
                    <a:pt x="17" y="29"/>
                    <a:pt x="16" y="27"/>
                    <a:pt x="16" y="26"/>
                  </a:cubicBezTo>
                  <a:cubicBezTo>
                    <a:pt x="16" y="25"/>
                    <a:pt x="16" y="25"/>
                    <a:pt x="15" y="24"/>
                  </a:cubicBezTo>
                  <a:cubicBezTo>
                    <a:pt x="15" y="23"/>
                    <a:pt x="14" y="22"/>
                    <a:pt x="12" y="20"/>
                  </a:cubicBezTo>
                  <a:cubicBezTo>
                    <a:pt x="10" y="18"/>
                    <a:pt x="7" y="20"/>
                    <a:pt x="5" y="20"/>
                  </a:cubicBezTo>
                  <a:cubicBezTo>
                    <a:pt x="6" y="18"/>
                    <a:pt x="8" y="15"/>
                    <a:pt x="8" y="15"/>
                  </a:cubicBezTo>
                  <a:cubicBezTo>
                    <a:pt x="10" y="15"/>
                    <a:pt x="12" y="15"/>
                    <a:pt x="13" y="15"/>
                  </a:cubicBezTo>
                  <a:cubicBezTo>
                    <a:pt x="15" y="16"/>
                    <a:pt x="15" y="15"/>
                    <a:pt x="16" y="14"/>
                  </a:cubicBezTo>
                  <a:cubicBezTo>
                    <a:pt x="17" y="13"/>
                    <a:pt x="17" y="12"/>
                    <a:pt x="18" y="12"/>
                  </a:cubicBezTo>
                  <a:cubicBezTo>
                    <a:pt x="19" y="11"/>
                    <a:pt x="20" y="11"/>
                    <a:pt x="22" y="11"/>
                  </a:cubicBezTo>
                  <a:cubicBezTo>
                    <a:pt x="24" y="10"/>
                    <a:pt x="23" y="10"/>
                    <a:pt x="24" y="9"/>
                  </a:cubicBezTo>
                  <a:cubicBezTo>
                    <a:pt x="26" y="8"/>
                    <a:pt x="29" y="7"/>
                    <a:pt x="32" y="7"/>
                  </a:cubicBezTo>
                  <a:cubicBezTo>
                    <a:pt x="35" y="8"/>
                    <a:pt x="32" y="9"/>
                    <a:pt x="31" y="9"/>
                  </a:cubicBezTo>
                  <a:cubicBezTo>
                    <a:pt x="30" y="10"/>
                    <a:pt x="30" y="11"/>
                    <a:pt x="29" y="11"/>
                  </a:cubicBezTo>
                  <a:cubicBezTo>
                    <a:pt x="29" y="12"/>
                    <a:pt x="29" y="12"/>
                    <a:pt x="29" y="13"/>
                  </a:cubicBezTo>
                  <a:cubicBezTo>
                    <a:pt x="29" y="14"/>
                    <a:pt x="31" y="14"/>
                    <a:pt x="32" y="15"/>
                  </a:cubicBezTo>
                  <a:cubicBezTo>
                    <a:pt x="32" y="15"/>
                    <a:pt x="32" y="15"/>
                    <a:pt x="33" y="16"/>
                  </a:cubicBezTo>
                  <a:cubicBezTo>
                    <a:pt x="33" y="17"/>
                    <a:pt x="33" y="17"/>
                    <a:pt x="32" y="17"/>
                  </a:cubicBezTo>
                  <a:cubicBezTo>
                    <a:pt x="32" y="17"/>
                    <a:pt x="32" y="17"/>
                    <a:pt x="33" y="18"/>
                  </a:cubicBezTo>
                  <a:cubicBezTo>
                    <a:pt x="33" y="18"/>
                    <a:pt x="33" y="19"/>
                    <a:pt x="32" y="19"/>
                  </a:cubicBezTo>
                  <a:cubicBezTo>
                    <a:pt x="32" y="19"/>
                    <a:pt x="32" y="18"/>
                    <a:pt x="31" y="18"/>
                  </a:cubicBezTo>
                  <a:cubicBezTo>
                    <a:pt x="30" y="18"/>
                    <a:pt x="30" y="17"/>
                    <a:pt x="31" y="16"/>
                  </a:cubicBezTo>
                  <a:cubicBezTo>
                    <a:pt x="31" y="16"/>
                    <a:pt x="29" y="16"/>
                    <a:pt x="29" y="16"/>
                  </a:cubicBezTo>
                  <a:cubicBezTo>
                    <a:pt x="28" y="16"/>
                    <a:pt x="28" y="17"/>
                    <a:pt x="28" y="17"/>
                  </a:cubicBezTo>
                  <a:cubicBezTo>
                    <a:pt x="28" y="18"/>
                    <a:pt x="28" y="19"/>
                    <a:pt x="27" y="19"/>
                  </a:cubicBezTo>
                  <a:cubicBezTo>
                    <a:pt x="27" y="19"/>
                    <a:pt x="27" y="18"/>
                    <a:pt x="26" y="18"/>
                  </a:cubicBezTo>
                  <a:cubicBezTo>
                    <a:pt x="25" y="18"/>
                    <a:pt x="25" y="19"/>
                    <a:pt x="25" y="19"/>
                  </a:cubicBezTo>
                  <a:cubicBezTo>
                    <a:pt x="24" y="20"/>
                    <a:pt x="25" y="21"/>
                    <a:pt x="25" y="21"/>
                  </a:cubicBezTo>
                  <a:cubicBezTo>
                    <a:pt x="26" y="21"/>
                    <a:pt x="26" y="22"/>
                    <a:pt x="27" y="22"/>
                  </a:cubicBezTo>
                  <a:cubicBezTo>
                    <a:pt x="28" y="22"/>
                    <a:pt x="28" y="22"/>
                    <a:pt x="28" y="23"/>
                  </a:cubicBezTo>
                  <a:cubicBezTo>
                    <a:pt x="29" y="24"/>
                    <a:pt x="29" y="22"/>
                    <a:pt x="29" y="22"/>
                  </a:cubicBezTo>
                  <a:cubicBezTo>
                    <a:pt x="29" y="22"/>
                    <a:pt x="30" y="21"/>
                    <a:pt x="29" y="21"/>
                  </a:cubicBezTo>
                  <a:cubicBezTo>
                    <a:pt x="29" y="20"/>
                    <a:pt x="29" y="19"/>
                    <a:pt x="30" y="19"/>
                  </a:cubicBezTo>
                  <a:cubicBezTo>
                    <a:pt x="30" y="18"/>
                    <a:pt x="31" y="19"/>
                    <a:pt x="31" y="19"/>
                  </a:cubicBezTo>
                  <a:cubicBezTo>
                    <a:pt x="32" y="20"/>
                    <a:pt x="31" y="21"/>
                    <a:pt x="32" y="20"/>
                  </a:cubicBezTo>
                  <a:cubicBezTo>
                    <a:pt x="33" y="20"/>
                    <a:pt x="33" y="20"/>
                    <a:pt x="33" y="20"/>
                  </a:cubicBezTo>
                  <a:cubicBezTo>
                    <a:pt x="33" y="21"/>
                    <a:pt x="34" y="21"/>
                    <a:pt x="34" y="21"/>
                  </a:cubicBezTo>
                  <a:cubicBezTo>
                    <a:pt x="35" y="22"/>
                    <a:pt x="35" y="22"/>
                    <a:pt x="35" y="23"/>
                  </a:cubicBezTo>
                  <a:cubicBezTo>
                    <a:pt x="35" y="23"/>
                    <a:pt x="36" y="24"/>
                    <a:pt x="36" y="24"/>
                  </a:cubicBezTo>
                  <a:cubicBezTo>
                    <a:pt x="36" y="25"/>
                    <a:pt x="35" y="25"/>
                    <a:pt x="35" y="25"/>
                  </a:cubicBezTo>
                  <a:cubicBezTo>
                    <a:pt x="34" y="25"/>
                    <a:pt x="35" y="24"/>
                    <a:pt x="34" y="23"/>
                  </a:cubicBezTo>
                  <a:cubicBezTo>
                    <a:pt x="34" y="23"/>
                    <a:pt x="34" y="24"/>
                    <a:pt x="33" y="24"/>
                  </a:cubicBezTo>
                  <a:cubicBezTo>
                    <a:pt x="32" y="25"/>
                    <a:pt x="34" y="25"/>
                    <a:pt x="33" y="26"/>
                  </a:cubicBezTo>
                  <a:cubicBezTo>
                    <a:pt x="33" y="26"/>
                    <a:pt x="33" y="26"/>
                    <a:pt x="32" y="26"/>
                  </a:cubicBezTo>
                  <a:cubicBezTo>
                    <a:pt x="31" y="26"/>
                    <a:pt x="31" y="27"/>
                    <a:pt x="31" y="27"/>
                  </a:cubicBezTo>
                  <a:cubicBezTo>
                    <a:pt x="30" y="27"/>
                    <a:pt x="30" y="28"/>
                    <a:pt x="30" y="28"/>
                  </a:cubicBezTo>
                  <a:cubicBezTo>
                    <a:pt x="30" y="29"/>
                    <a:pt x="29" y="29"/>
                    <a:pt x="29" y="29"/>
                  </a:cubicBezTo>
                  <a:cubicBezTo>
                    <a:pt x="28" y="30"/>
                    <a:pt x="28" y="31"/>
                    <a:pt x="29" y="31"/>
                  </a:cubicBezTo>
                  <a:cubicBezTo>
                    <a:pt x="29" y="32"/>
                    <a:pt x="28" y="32"/>
                    <a:pt x="28" y="31"/>
                  </a:cubicBezTo>
                  <a:cubicBezTo>
                    <a:pt x="28" y="31"/>
                    <a:pt x="28" y="31"/>
                    <a:pt x="27" y="30"/>
                  </a:cubicBezTo>
                  <a:cubicBezTo>
                    <a:pt x="26" y="30"/>
                    <a:pt x="26" y="30"/>
                    <a:pt x="24" y="31"/>
                  </a:cubicBezTo>
                  <a:cubicBezTo>
                    <a:pt x="23" y="31"/>
                    <a:pt x="23" y="32"/>
                    <a:pt x="24" y="33"/>
                  </a:cubicBezTo>
                  <a:cubicBezTo>
                    <a:pt x="24" y="34"/>
                    <a:pt x="25" y="34"/>
                    <a:pt x="25" y="34"/>
                  </a:cubicBezTo>
                  <a:cubicBezTo>
                    <a:pt x="26" y="33"/>
                    <a:pt x="26" y="33"/>
                    <a:pt x="27" y="33"/>
                  </a:cubicBezTo>
                  <a:cubicBezTo>
                    <a:pt x="27" y="33"/>
                    <a:pt x="26" y="34"/>
                    <a:pt x="26" y="34"/>
                  </a:cubicBezTo>
                  <a:cubicBezTo>
                    <a:pt x="26" y="35"/>
                    <a:pt x="27" y="35"/>
                    <a:pt x="27" y="35"/>
                  </a:cubicBezTo>
                  <a:cubicBezTo>
                    <a:pt x="28" y="35"/>
                    <a:pt x="28" y="35"/>
                    <a:pt x="28" y="36"/>
                  </a:cubicBezTo>
                  <a:cubicBezTo>
                    <a:pt x="27" y="36"/>
                    <a:pt x="28" y="36"/>
                    <a:pt x="28" y="37"/>
                  </a:cubicBezTo>
                  <a:cubicBezTo>
                    <a:pt x="28" y="37"/>
                    <a:pt x="29" y="36"/>
                    <a:pt x="29" y="37"/>
                  </a:cubicBezTo>
                  <a:cubicBezTo>
                    <a:pt x="30" y="37"/>
                    <a:pt x="30" y="36"/>
                    <a:pt x="30" y="36"/>
                  </a:cubicBezTo>
                  <a:cubicBezTo>
                    <a:pt x="31" y="36"/>
                    <a:pt x="31" y="36"/>
                    <a:pt x="32" y="36"/>
                  </a:cubicBezTo>
                  <a:cubicBezTo>
                    <a:pt x="33" y="36"/>
                    <a:pt x="32" y="36"/>
                    <a:pt x="33" y="36"/>
                  </a:cubicBezTo>
                  <a:cubicBezTo>
                    <a:pt x="34" y="36"/>
                    <a:pt x="34" y="36"/>
                    <a:pt x="34" y="37"/>
                  </a:cubicBezTo>
                  <a:cubicBezTo>
                    <a:pt x="35" y="37"/>
                    <a:pt x="35" y="38"/>
                    <a:pt x="36" y="38"/>
                  </a:cubicBezTo>
                  <a:cubicBezTo>
                    <a:pt x="37" y="38"/>
                    <a:pt x="37" y="38"/>
                    <a:pt x="37" y="39"/>
                  </a:cubicBezTo>
                  <a:cubicBezTo>
                    <a:pt x="37" y="39"/>
                    <a:pt x="38" y="39"/>
                    <a:pt x="38" y="40"/>
                  </a:cubicBezTo>
                  <a:cubicBezTo>
                    <a:pt x="39" y="40"/>
                    <a:pt x="39" y="40"/>
                    <a:pt x="40" y="40"/>
                  </a:cubicBezTo>
                  <a:cubicBezTo>
                    <a:pt x="40" y="40"/>
                    <a:pt x="41" y="40"/>
                    <a:pt x="41" y="41"/>
                  </a:cubicBezTo>
                  <a:cubicBezTo>
                    <a:pt x="42" y="42"/>
                    <a:pt x="40" y="43"/>
                    <a:pt x="40" y="43"/>
                  </a:cubicBezTo>
                  <a:close/>
                  <a:moveTo>
                    <a:pt x="32" y="34"/>
                  </a:moveTo>
                  <a:cubicBezTo>
                    <a:pt x="32" y="34"/>
                    <a:pt x="32" y="34"/>
                    <a:pt x="32" y="34"/>
                  </a:cubicBezTo>
                  <a:cubicBezTo>
                    <a:pt x="31" y="34"/>
                    <a:pt x="31" y="34"/>
                    <a:pt x="31" y="34"/>
                  </a:cubicBezTo>
                  <a:cubicBezTo>
                    <a:pt x="31" y="34"/>
                    <a:pt x="30" y="34"/>
                    <a:pt x="30" y="34"/>
                  </a:cubicBezTo>
                  <a:cubicBezTo>
                    <a:pt x="30" y="34"/>
                    <a:pt x="29" y="33"/>
                    <a:pt x="29" y="33"/>
                  </a:cubicBezTo>
                  <a:cubicBezTo>
                    <a:pt x="29" y="33"/>
                    <a:pt x="29" y="33"/>
                    <a:pt x="29" y="33"/>
                  </a:cubicBezTo>
                  <a:cubicBezTo>
                    <a:pt x="28" y="33"/>
                    <a:pt x="28" y="33"/>
                    <a:pt x="28" y="33"/>
                  </a:cubicBezTo>
                  <a:cubicBezTo>
                    <a:pt x="27" y="33"/>
                    <a:pt x="27" y="33"/>
                    <a:pt x="27" y="33"/>
                  </a:cubicBezTo>
                  <a:cubicBezTo>
                    <a:pt x="28" y="32"/>
                    <a:pt x="28" y="32"/>
                    <a:pt x="29" y="33"/>
                  </a:cubicBezTo>
                  <a:cubicBezTo>
                    <a:pt x="29" y="33"/>
                    <a:pt x="29" y="33"/>
                    <a:pt x="30" y="33"/>
                  </a:cubicBezTo>
                  <a:cubicBezTo>
                    <a:pt x="30" y="33"/>
                    <a:pt x="30" y="33"/>
                    <a:pt x="30" y="33"/>
                  </a:cubicBezTo>
                  <a:cubicBezTo>
                    <a:pt x="30" y="33"/>
                    <a:pt x="31" y="33"/>
                    <a:pt x="31" y="34"/>
                  </a:cubicBezTo>
                  <a:cubicBezTo>
                    <a:pt x="32" y="34"/>
                    <a:pt x="32" y="34"/>
                    <a:pt x="32" y="34"/>
                  </a:cubicBezTo>
                  <a:cubicBezTo>
                    <a:pt x="32" y="34"/>
                    <a:pt x="32" y="34"/>
                    <a:pt x="32" y="34"/>
                  </a:cubicBezTo>
                  <a:cubicBezTo>
                    <a:pt x="33" y="34"/>
                    <a:pt x="33" y="34"/>
                    <a:pt x="32" y="34"/>
                  </a:cubicBezTo>
                  <a:close/>
                  <a:moveTo>
                    <a:pt x="42" y="16"/>
                  </a:moveTo>
                  <a:cubicBezTo>
                    <a:pt x="41" y="17"/>
                    <a:pt x="41" y="17"/>
                    <a:pt x="40" y="17"/>
                  </a:cubicBezTo>
                  <a:cubicBezTo>
                    <a:pt x="40" y="18"/>
                    <a:pt x="39" y="18"/>
                    <a:pt x="39" y="19"/>
                  </a:cubicBezTo>
                  <a:cubicBezTo>
                    <a:pt x="38" y="21"/>
                    <a:pt x="37" y="18"/>
                    <a:pt x="37" y="18"/>
                  </a:cubicBezTo>
                  <a:cubicBezTo>
                    <a:pt x="36" y="17"/>
                    <a:pt x="37" y="16"/>
                    <a:pt x="36" y="15"/>
                  </a:cubicBezTo>
                  <a:cubicBezTo>
                    <a:pt x="36" y="15"/>
                    <a:pt x="35" y="15"/>
                    <a:pt x="36" y="13"/>
                  </a:cubicBezTo>
                  <a:cubicBezTo>
                    <a:pt x="36" y="12"/>
                    <a:pt x="35" y="12"/>
                    <a:pt x="33" y="12"/>
                  </a:cubicBezTo>
                  <a:cubicBezTo>
                    <a:pt x="32" y="12"/>
                    <a:pt x="32" y="11"/>
                    <a:pt x="31" y="11"/>
                  </a:cubicBezTo>
                  <a:cubicBezTo>
                    <a:pt x="30" y="10"/>
                    <a:pt x="31" y="10"/>
                    <a:pt x="33" y="10"/>
                  </a:cubicBezTo>
                  <a:cubicBezTo>
                    <a:pt x="34" y="9"/>
                    <a:pt x="33" y="9"/>
                    <a:pt x="34" y="9"/>
                  </a:cubicBezTo>
                  <a:cubicBezTo>
                    <a:pt x="34" y="9"/>
                    <a:pt x="35" y="8"/>
                    <a:pt x="36" y="8"/>
                  </a:cubicBezTo>
                  <a:cubicBezTo>
                    <a:pt x="37" y="7"/>
                    <a:pt x="38" y="8"/>
                    <a:pt x="39" y="7"/>
                  </a:cubicBezTo>
                  <a:cubicBezTo>
                    <a:pt x="40" y="7"/>
                    <a:pt x="41" y="7"/>
                    <a:pt x="42" y="7"/>
                  </a:cubicBezTo>
                  <a:cubicBezTo>
                    <a:pt x="43" y="7"/>
                    <a:pt x="43" y="7"/>
                    <a:pt x="45" y="7"/>
                  </a:cubicBezTo>
                  <a:cubicBezTo>
                    <a:pt x="46" y="8"/>
                    <a:pt x="45" y="8"/>
                    <a:pt x="47" y="8"/>
                  </a:cubicBezTo>
                  <a:cubicBezTo>
                    <a:pt x="49" y="8"/>
                    <a:pt x="47" y="9"/>
                    <a:pt x="46" y="10"/>
                  </a:cubicBezTo>
                  <a:cubicBezTo>
                    <a:pt x="45" y="10"/>
                    <a:pt x="46" y="10"/>
                    <a:pt x="46" y="11"/>
                  </a:cubicBezTo>
                  <a:cubicBezTo>
                    <a:pt x="46" y="12"/>
                    <a:pt x="46" y="12"/>
                    <a:pt x="46" y="13"/>
                  </a:cubicBezTo>
                  <a:cubicBezTo>
                    <a:pt x="45" y="13"/>
                    <a:pt x="45" y="13"/>
                    <a:pt x="45" y="14"/>
                  </a:cubicBezTo>
                  <a:cubicBezTo>
                    <a:pt x="45" y="15"/>
                    <a:pt x="45" y="15"/>
                    <a:pt x="45" y="15"/>
                  </a:cubicBezTo>
                  <a:cubicBezTo>
                    <a:pt x="44" y="16"/>
                    <a:pt x="43" y="16"/>
                    <a:pt x="42" y="16"/>
                  </a:cubicBezTo>
                  <a:close/>
                  <a:moveTo>
                    <a:pt x="45" y="17"/>
                  </a:moveTo>
                  <a:cubicBezTo>
                    <a:pt x="45" y="16"/>
                    <a:pt x="45" y="17"/>
                    <a:pt x="47" y="17"/>
                  </a:cubicBezTo>
                  <a:cubicBezTo>
                    <a:pt x="48" y="17"/>
                    <a:pt x="47" y="18"/>
                    <a:pt x="46" y="18"/>
                  </a:cubicBezTo>
                  <a:cubicBezTo>
                    <a:pt x="46" y="18"/>
                    <a:pt x="45" y="18"/>
                    <a:pt x="45" y="17"/>
                  </a:cubicBezTo>
                  <a:close/>
                  <a:moveTo>
                    <a:pt x="55" y="45"/>
                  </a:moveTo>
                  <a:cubicBezTo>
                    <a:pt x="55" y="44"/>
                    <a:pt x="55" y="43"/>
                    <a:pt x="55" y="42"/>
                  </a:cubicBezTo>
                  <a:cubicBezTo>
                    <a:pt x="56" y="41"/>
                    <a:pt x="55" y="41"/>
                    <a:pt x="54" y="40"/>
                  </a:cubicBezTo>
                  <a:cubicBezTo>
                    <a:pt x="54" y="39"/>
                    <a:pt x="54" y="39"/>
                    <a:pt x="54" y="38"/>
                  </a:cubicBezTo>
                  <a:cubicBezTo>
                    <a:pt x="54" y="37"/>
                    <a:pt x="53" y="37"/>
                    <a:pt x="52" y="38"/>
                  </a:cubicBezTo>
                  <a:cubicBezTo>
                    <a:pt x="51" y="38"/>
                    <a:pt x="49" y="38"/>
                    <a:pt x="48" y="37"/>
                  </a:cubicBezTo>
                  <a:cubicBezTo>
                    <a:pt x="47" y="36"/>
                    <a:pt x="47" y="37"/>
                    <a:pt x="47" y="34"/>
                  </a:cubicBezTo>
                  <a:cubicBezTo>
                    <a:pt x="46" y="32"/>
                    <a:pt x="48" y="31"/>
                    <a:pt x="49" y="30"/>
                  </a:cubicBezTo>
                  <a:cubicBezTo>
                    <a:pt x="49" y="29"/>
                    <a:pt x="50" y="29"/>
                    <a:pt x="49" y="28"/>
                  </a:cubicBezTo>
                  <a:cubicBezTo>
                    <a:pt x="49" y="28"/>
                    <a:pt x="49" y="28"/>
                    <a:pt x="49" y="27"/>
                  </a:cubicBezTo>
                  <a:cubicBezTo>
                    <a:pt x="49" y="26"/>
                    <a:pt x="49" y="26"/>
                    <a:pt x="50" y="26"/>
                  </a:cubicBezTo>
                  <a:cubicBezTo>
                    <a:pt x="51" y="26"/>
                    <a:pt x="51" y="25"/>
                    <a:pt x="51" y="25"/>
                  </a:cubicBezTo>
                  <a:cubicBezTo>
                    <a:pt x="50" y="24"/>
                    <a:pt x="51" y="24"/>
                    <a:pt x="51" y="24"/>
                  </a:cubicBezTo>
                  <a:cubicBezTo>
                    <a:pt x="51" y="23"/>
                    <a:pt x="51" y="24"/>
                    <a:pt x="50" y="23"/>
                  </a:cubicBezTo>
                  <a:cubicBezTo>
                    <a:pt x="50" y="23"/>
                    <a:pt x="50" y="23"/>
                    <a:pt x="50" y="23"/>
                  </a:cubicBezTo>
                  <a:cubicBezTo>
                    <a:pt x="51" y="22"/>
                    <a:pt x="50" y="22"/>
                    <a:pt x="50" y="22"/>
                  </a:cubicBezTo>
                  <a:cubicBezTo>
                    <a:pt x="50" y="22"/>
                    <a:pt x="50" y="23"/>
                    <a:pt x="49" y="23"/>
                  </a:cubicBezTo>
                  <a:cubicBezTo>
                    <a:pt x="48" y="23"/>
                    <a:pt x="49" y="23"/>
                    <a:pt x="49" y="22"/>
                  </a:cubicBezTo>
                  <a:cubicBezTo>
                    <a:pt x="49" y="22"/>
                    <a:pt x="49" y="22"/>
                    <a:pt x="49" y="21"/>
                  </a:cubicBezTo>
                  <a:cubicBezTo>
                    <a:pt x="49" y="21"/>
                    <a:pt x="49" y="21"/>
                    <a:pt x="50" y="20"/>
                  </a:cubicBezTo>
                  <a:cubicBezTo>
                    <a:pt x="51" y="20"/>
                    <a:pt x="51" y="21"/>
                    <a:pt x="51" y="21"/>
                  </a:cubicBezTo>
                  <a:cubicBezTo>
                    <a:pt x="51" y="22"/>
                    <a:pt x="51" y="22"/>
                    <a:pt x="52" y="23"/>
                  </a:cubicBezTo>
                  <a:cubicBezTo>
                    <a:pt x="52" y="24"/>
                    <a:pt x="52" y="24"/>
                    <a:pt x="52" y="23"/>
                  </a:cubicBezTo>
                  <a:cubicBezTo>
                    <a:pt x="53" y="23"/>
                    <a:pt x="53" y="23"/>
                    <a:pt x="53" y="22"/>
                  </a:cubicBezTo>
                  <a:cubicBezTo>
                    <a:pt x="54" y="22"/>
                    <a:pt x="54" y="22"/>
                    <a:pt x="54" y="21"/>
                  </a:cubicBezTo>
                  <a:cubicBezTo>
                    <a:pt x="55" y="20"/>
                    <a:pt x="53" y="21"/>
                    <a:pt x="53" y="20"/>
                  </a:cubicBezTo>
                  <a:cubicBezTo>
                    <a:pt x="53" y="20"/>
                    <a:pt x="53" y="19"/>
                    <a:pt x="53" y="19"/>
                  </a:cubicBezTo>
                  <a:cubicBezTo>
                    <a:pt x="53" y="18"/>
                    <a:pt x="54" y="18"/>
                    <a:pt x="55" y="18"/>
                  </a:cubicBezTo>
                  <a:cubicBezTo>
                    <a:pt x="55" y="17"/>
                    <a:pt x="55" y="16"/>
                    <a:pt x="55" y="17"/>
                  </a:cubicBezTo>
                  <a:cubicBezTo>
                    <a:pt x="56" y="17"/>
                    <a:pt x="57" y="18"/>
                    <a:pt x="56" y="19"/>
                  </a:cubicBezTo>
                  <a:cubicBezTo>
                    <a:pt x="56" y="19"/>
                    <a:pt x="56" y="19"/>
                    <a:pt x="56" y="19"/>
                  </a:cubicBezTo>
                  <a:cubicBezTo>
                    <a:pt x="56" y="20"/>
                    <a:pt x="57" y="19"/>
                    <a:pt x="57" y="20"/>
                  </a:cubicBezTo>
                  <a:cubicBezTo>
                    <a:pt x="57" y="20"/>
                    <a:pt x="57" y="20"/>
                    <a:pt x="57" y="20"/>
                  </a:cubicBezTo>
                  <a:cubicBezTo>
                    <a:pt x="56" y="20"/>
                    <a:pt x="56" y="20"/>
                    <a:pt x="56" y="20"/>
                  </a:cubicBezTo>
                  <a:cubicBezTo>
                    <a:pt x="56" y="21"/>
                    <a:pt x="56" y="21"/>
                    <a:pt x="56" y="21"/>
                  </a:cubicBezTo>
                  <a:cubicBezTo>
                    <a:pt x="56" y="21"/>
                    <a:pt x="56" y="21"/>
                    <a:pt x="55" y="21"/>
                  </a:cubicBezTo>
                  <a:cubicBezTo>
                    <a:pt x="55" y="22"/>
                    <a:pt x="55" y="22"/>
                    <a:pt x="55" y="22"/>
                  </a:cubicBezTo>
                  <a:cubicBezTo>
                    <a:pt x="55" y="22"/>
                    <a:pt x="55" y="22"/>
                    <a:pt x="55" y="22"/>
                  </a:cubicBezTo>
                  <a:cubicBezTo>
                    <a:pt x="56" y="22"/>
                    <a:pt x="56" y="22"/>
                    <a:pt x="56" y="22"/>
                  </a:cubicBezTo>
                  <a:cubicBezTo>
                    <a:pt x="57" y="22"/>
                    <a:pt x="57" y="22"/>
                    <a:pt x="57" y="22"/>
                  </a:cubicBezTo>
                  <a:cubicBezTo>
                    <a:pt x="58" y="21"/>
                    <a:pt x="57" y="21"/>
                    <a:pt x="58" y="21"/>
                  </a:cubicBezTo>
                  <a:cubicBezTo>
                    <a:pt x="59" y="24"/>
                    <a:pt x="60" y="28"/>
                    <a:pt x="60" y="28"/>
                  </a:cubicBezTo>
                  <a:cubicBezTo>
                    <a:pt x="60" y="28"/>
                    <a:pt x="59" y="28"/>
                    <a:pt x="59" y="28"/>
                  </a:cubicBezTo>
                  <a:cubicBezTo>
                    <a:pt x="59" y="28"/>
                    <a:pt x="59" y="27"/>
                    <a:pt x="59" y="27"/>
                  </a:cubicBezTo>
                  <a:cubicBezTo>
                    <a:pt x="59" y="27"/>
                    <a:pt x="58" y="27"/>
                    <a:pt x="58" y="27"/>
                  </a:cubicBezTo>
                  <a:cubicBezTo>
                    <a:pt x="58" y="27"/>
                    <a:pt x="58" y="27"/>
                    <a:pt x="58" y="28"/>
                  </a:cubicBezTo>
                  <a:cubicBezTo>
                    <a:pt x="58" y="28"/>
                    <a:pt x="58" y="28"/>
                    <a:pt x="58" y="28"/>
                  </a:cubicBezTo>
                  <a:cubicBezTo>
                    <a:pt x="58" y="29"/>
                    <a:pt x="58" y="28"/>
                    <a:pt x="58" y="28"/>
                  </a:cubicBezTo>
                  <a:cubicBezTo>
                    <a:pt x="57" y="28"/>
                    <a:pt x="57" y="28"/>
                    <a:pt x="57" y="27"/>
                  </a:cubicBezTo>
                  <a:cubicBezTo>
                    <a:pt x="57" y="27"/>
                    <a:pt x="57" y="27"/>
                    <a:pt x="57" y="27"/>
                  </a:cubicBezTo>
                  <a:cubicBezTo>
                    <a:pt x="57" y="26"/>
                    <a:pt x="56" y="26"/>
                    <a:pt x="56" y="26"/>
                  </a:cubicBezTo>
                  <a:cubicBezTo>
                    <a:pt x="56" y="26"/>
                    <a:pt x="56" y="26"/>
                    <a:pt x="55" y="25"/>
                  </a:cubicBezTo>
                  <a:cubicBezTo>
                    <a:pt x="55" y="25"/>
                    <a:pt x="55" y="26"/>
                    <a:pt x="55" y="26"/>
                  </a:cubicBezTo>
                  <a:cubicBezTo>
                    <a:pt x="55" y="26"/>
                    <a:pt x="55" y="26"/>
                    <a:pt x="55" y="26"/>
                  </a:cubicBezTo>
                  <a:cubicBezTo>
                    <a:pt x="56" y="27"/>
                    <a:pt x="56" y="27"/>
                    <a:pt x="56" y="27"/>
                  </a:cubicBezTo>
                  <a:cubicBezTo>
                    <a:pt x="57" y="27"/>
                    <a:pt x="56" y="27"/>
                    <a:pt x="56" y="27"/>
                  </a:cubicBezTo>
                  <a:cubicBezTo>
                    <a:pt x="56" y="27"/>
                    <a:pt x="56" y="27"/>
                    <a:pt x="56" y="27"/>
                  </a:cubicBezTo>
                  <a:cubicBezTo>
                    <a:pt x="56" y="27"/>
                    <a:pt x="56" y="27"/>
                    <a:pt x="56" y="27"/>
                  </a:cubicBezTo>
                  <a:cubicBezTo>
                    <a:pt x="56" y="27"/>
                    <a:pt x="56" y="28"/>
                    <a:pt x="56" y="28"/>
                  </a:cubicBezTo>
                  <a:cubicBezTo>
                    <a:pt x="56" y="28"/>
                    <a:pt x="56" y="28"/>
                    <a:pt x="56" y="28"/>
                  </a:cubicBezTo>
                  <a:cubicBezTo>
                    <a:pt x="56" y="28"/>
                    <a:pt x="56" y="28"/>
                    <a:pt x="55" y="28"/>
                  </a:cubicBezTo>
                  <a:cubicBezTo>
                    <a:pt x="55" y="28"/>
                    <a:pt x="55" y="28"/>
                    <a:pt x="55" y="28"/>
                  </a:cubicBezTo>
                  <a:cubicBezTo>
                    <a:pt x="56" y="28"/>
                    <a:pt x="56" y="28"/>
                    <a:pt x="56" y="28"/>
                  </a:cubicBezTo>
                  <a:cubicBezTo>
                    <a:pt x="56" y="28"/>
                    <a:pt x="56" y="27"/>
                    <a:pt x="56" y="27"/>
                  </a:cubicBezTo>
                  <a:cubicBezTo>
                    <a:pt x="56" y="27"/>
                    <a:pt x="56" y="27"/>
                    <a:pt x="55" y="27"/>
                  </a:cubicBezTo>
                  <a:cubicBezTo>
                    <a:pt x="55" y="27"/>
                    <a:pt x="55" y="26"/>
                    <a:pt x="55" y="26"/>
                  </a:cubicBezTo>
                  <a:cubicBezTo>
                    <a:pt x="54" y="26"/>
                    <a:pt x="54" y="26"/>
                    <a:pt x="53" y="26"/>
                  </a:cubicBezTo>
                  <a:cubicBezTo>
                    <a:pt x="52" y="26"/>
                    <a:pt x="53" y="26"/>
                    <a:pt x="52" y="27"/>
                  </a:cubicBezTo>
                  <a:cubicBezTo>
                    <a:pt x="52" y="27"/>
                    <a:pt x="52" y="27"/>
                    <a:pt x="51" y="27"/>
                  </a:cubicBezTo>
                  <a:cubicBezTo>
                    <a:pt x="51" y="27"/>
                    <a:pt x="51" y="28"/>
                    <a:pt x="51" y="28"/>
                  </a:cubicBezTo>
                  <a:cubicBezTo>
                    <a:pt x="50" y="28"/>
                    <a:pt x="51" y="29"/>
                    <a:pt x="52" y="28"/>
                  </a:cubicBezTo>
                  <a:cubicBezTo>
                    <a:pt x="53" y="28"/>
                    <a:pt x="54" y="28"/>
                    <a:pt x="54" y="28"/>
                  </a:cubicBezTo>
                  <a:cubicBezTo>
                    <a:pt x="55" y="29"/>
                    <a:pt x="55" y="29"/>
                    <a:pt x="55" y="29"/>
                  </a:cubicBezTo>
                  <a:cubicBezTo>
                    <a:pt x="55" y="30"/>
                    <a:pt x="56" y="30"/>
                    <a:pt x="57" y="30"/>
                  </a:cubicBezTo>
                  <a:cubicBezTo>
                    <a:pt x="57" y="30"/>
                    <a:pt x="57" y="29"/>
                    <a:pt x="58" y="30"/>
                  </a:cubicBezTo>
                  <a:cubicBezTo>
                    <a:pt x="58" y="30"/>
                    <a:pt x="59" y="30"/>
                    <a:pt x="60" y="30"/>
                  </a:cubicBezTo>
                  <a:cubicBezTo>
                    <a:pt x="60" y="37"/>
                    <a:pt x="58" y="43"/>
                    <a:pt x="57" y="45"/>
                  </a:cubicBezTo>
                  <a:cubicBezTo>
                    <a:pt x="56" y="46"/>
                    <a:pt x="56" y="46"/>
                    <a:pt x="55" y="4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44" name="组合 243"/>
          <p:cNvGrpSpPr/>
          <p:nvPr/>
        </p:nvGrpSpPr>
        <p:grpSpPr>
          <a:xfrm>
            <a:off x="6762608" y="1683725"/>
            <a:ext cx="1498294" cy="1498294"/>
            <a:chOff x="6762608" y="2652281"/>
            <a:chExt cx="1498294" cy="1498294"/>
          </a:xfrm>
        </p:grpSpPr>
        <p:sp>
          <p:nvSpPr>
            <p:cNvPr id="245" name="椭圆 244"/>
            <p:cNvSpPr/>
            <p:nvPr/>
          </p:nvSpPr>
          <p:spPr>
            <a:xfrm>
              <a:off x="6762608" y="2652281"/>
              <a:ext cx="1498294" cy="1498294"/>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Freeform 101"/>
            <p:cNvSpPr>
              <a:spLocks noEditPoints="1"/>
            </p:cNvSpPr>
            <p:nvPr/>
          </p:nvSpPr>
          <p:spPr bwMode="auto">
            <a:xfrm>
              <a:off x="7173355" y="3077595"/>
              <a:ext cx="657510" cy="666642"/>
            </a:xfrm>
            <a:custGeom>
              <a:avLst/>
              <a:gdLst>
                <a:gd name="T0" fmla="*/ 55 w 61"/>
                <a:gd name="T1" fmla="*/ 25 h 61"/>
                <a:gd name="T2" fmla="*/ 61 w 61"/>
                <a:gd name="T3" fmla="*/ 22 h 61"/>
                <a:gd name="T4" fmla="*/ 58 w 61"/>
                <a:gd name="T5" fmla="*/ 14 h 61"/>
                <a:gd name="T6" fmla="*/ 52 w 61"/>
                <a:gd name="T7" fmla="*/ 16 h 61"/>
                <a:gd name="T8" fmla="*/ 45 w 61"/>
                <a:gd name="T9" fmla="*/ 9 h 61"/>
                <a:gd name="T10" fmla="*/ 47 w 61"/>
                <a:gd name="T11" fmla="*/ 3 h 61"/>
                <a:gd name="T12" fmla="*/ 39 w 61"/>
                <a:gd name="T13" fmla="*/ 0 h 61"/>
                <a:gd name="T14" fmla="*/ 36 w 61"/>
                <a:gd name="T15" fmla="*/ 6 h 61"/>
                <a:gd name="T16" fmla="*/ 26 w 61"/>
                <a:gd name="T17" fmla="*/ 5 h 61"/>
                <a:gd name="T18" fmla="*/ 23 w 61"/>
                <a:gd name="T19" fmla="*/ 0 h 61"/>
                <a:gd name="T20" fmla="*/ 15 w 61"/>
                <a:gd name="T21" fmla="*/ 3 h 61"/>
                <a:gd name="T22" fmla="*/ 17 w 61"/>
                <a:gd name="T23" fmla="*/ 9 h 61"/>
                <a:gd name="T24" fmla="*/ 10 w 61"/>
                <a:gd name="T25" fmla="*/ 16 h 61"/>
                <a:gd name="T26" fmla="*/ 4 w 61"/>
                <a:gd name="T27" fmla="*/ 14 h 61"/>
                <a:gd name="T28" fmla="*/ 0 w 61"/>
                <a:gd name="T29" fmla="*/ 22 h 61"/>
                <a:gd name="T30" fmla="*/ 6 w 61"/>
                <a:gd name="T31" fmla="*/ 25 h 61"/>
                <a:gd name="T32" fmla="*/ 6 w 61"/>
                <a:gd name="T33" fmla="*/ 35 h 61"/>
                <a:gd name="T34" fmla="*/ 0 w 61"/>
                <a:gd name="T35" fmla="*/ 38 h 61"/>
                <a:gd name="T36" fmla="*/ 4 w 61"/>
                <a:gd name="T37" fmla="*/ 46 h 61"/>
                <a:gd name="T38" fmla="*/ 10 w 61"/>
                <a:gd name="T39" fmla="*/ 44 h 61"/>
                <a:gd name="T40" fmla="*/ 17 w 61"/>
                <a:gd name="T41" fmla="*/ 51 h 61"/>
                <a:gd name="T42" fmla="*/ 15 w 61"/>
                <a:gd name="T43" fmla="*/ 57 h 61"/>
                <a:gd name="T44" fmla="*/ 23 w 61"/>
                <a:gd name="T45" fmla="*/ 60 h 61"/>
                <a:gd name="T46" fmla="*/ 25 w 61"/>
                <a:gd name="T47" fmla="*/ 55 h 61"/>
                <a:gd name="T48" fmla="*/ 36 w 61"/>
                <a:gd name="T49" fmla="*/ 55 h 61"/>
                <a:gd name="T50" fmla="*/ 39 w 61"/>
                <a:gd name="T51" fmla="*/ 61 h 61"/>
                <a:gd name="T52" fmla="*/ 47 w 61"/>
                <a:gd name="T53" fmla="*/ 57 h 61"/>
                <a:gd name="T54" fmla="*/ 44 w 61"/>
                <a:gd name="T55" fmla="*/ 51 h 61"/>
                <a:gd name="T56" fmla="*/ 52 w 61"/>
                <a:gd name="T57" fmla="*/ 44 h 61"/>
                <a:gd name="T58" fmla="*/ 58 w 61"/>
                <a:gd name="T59" fmla="*/ 46 h 61"/>
                <a:gd name="T60" fmla="*/ 61 w 61"/>
                <a:gd name="T61" fmla="*/ 38 h 61"/>
                <a:gd name="T62" fmla="*/ 55 w 61"/>
                <a:gd name="T63" fmla="*/ 35 h 61"/>
                <a:gd name="T64" fmla="*/ 55 w 61"/>
                <a:gd name="T65" fmla="*/ 25 h 61"/>
                <a:gd name="T66" fmla="*/ 31 w 61"/>
                <a:gd name="T67" fmla="*/ 42 h 61"/>
                <a:gd name="T68" fmla="*/ 19 w 61"/>
                <a:gd name="T69" fmla="*/ 30 h 61"/>
                <a:gd name="T70" fmla="*/ 28 w 61"/>
                <a:gd name="T71" fmla="*/ 19 h 61"/>
                <a:gd name="T72" fmla="*/ 28 w 61"/>
                <a:gd name="T73" fmla="*/ 16 h 61"/>
                <a:gd name="T74" fmla="*/ 34 w 61"/>
                <a:gd name="T75" fmla="*/ 16 h 61"/>
                <a:gd name="T76" fmla="*/ 34 w 61"/>
                <a:gd name="T77" fmla="*/ 19 h 61"/>
                <a:gd name="T78" fmla="*/ 42 w 61"/>
                <a:gd name="T79" fmla="*/ 30 h 61"/>
                <a:gd name="T80" fmla="*/ 31 w 61"/>
                <a:gd name="T81" fmla="*/ 4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 h="61">
                  <a:moveTo>
                    <a:pt x="55" y="25"/>
                  </a:moveTo>
                  <a:cubicBezTo>
                    <a:pt x="61" y="22"/>
                    <a:pt x="61" y="22"/>
                    <a:pt x="61" y="22"/>
                  </a:cubicBezTo>
                  <a:cubicBezTo>
                    <a:pt x="58" y="14"/>
                    <a:pt x="58" y="14"/>
                    <a:pt x="58" y="14"/>
                  </a:cubicBezTo>
                  <a:cubicBezTo>
                    <a:pt x="52" y="16"/>
                    <a:pt x="52" y="16"/>
                    <a:pt x="52" y="16"/>
                  </a:cubicBezTo>
                  <a:cubicBezTo>
                    <a:pt x="50" y="13"/>
                    <a:pt x="47" y="11"/>
                    <a:pt x="45" y="9"/>
                  </a:cubicBezTo>
                  <a:cubicBezTo>
                    <a:pt x="47" y="3"/>
                    <a:pt x="47" y="3"/>
                    <a:pt x="47" y="3"/>
                  </a:cubicBezTo>
                  <a:cubicBezTo>
                    <a:pt x="39" y="0"/>
                    <a:pt x="39" y="0"/>
                    <a:pt x="39" y="0"/>
                  </a:cubicBezTo>
                  <a:cubicBezTo>
                    <a:pt x="36" y="6"/>
                    <a:pt x="36" y="6"/>
                    <a:pt x="36" y="6"/>
                  </a:cubicBezTo>
                  <a:cubicBezTo>
                    <a:pt x="33" y="5"/>
                    <a:pt x="29" y="5"/>
                    <a:pt x="26" y="5"/>
                  </a:cubicBezTo>
                  <a:cubicBezTo>
                    <a:pt x="23" y="0"/>
                    <a:pt x="23" y="0"/>
                    <a:pt x="23" y="0"/>
                  </a:cubicBezTo>
                  <a:cubicBezTo>
                    <a:pt x="15" y="3"/>
                    <a:pt x="15" y="3"/>
                    <a:pt x="15" y="3"/>
                  </a:cubicBezTo>
                  <a:cubicBezTo>
                    <a:pt x="17" y="9"/>
                    <a:pt x="17" y="9"/>
                    <a:pt x="17" y="9"/>
                  </a:cubicBezTo>
                  <a:cubicBezTo>
                    <a:pt x="14" y="11"/>
                    <a:pt x="12" y="13"/>
                    <a:pt x="10" y="16"/>
                  </a:cubicBezTo>
                  <a:cubicBezTo>
                    <a:pt x="4" y="14"/>
                    <a:pt x="4" y="14"/>
                    <a:pt x="4" y="14"/>
                  </a:cubicBezTo>
                  <a:cubicBezTo>
                    <a:pt x="0" y="22"/>
                    <a:pt x="0" y="22"/>
                    <a:pt x="0" y="22"/>
                  </a:cubicBezTo>
                  <a:cubicBezTo>
                    <a:pt x="6" y="25"/>
                    <a:pt x="6" y="25"/>
                    <a:pt x="6" y="25"/>
                  </a:cubicBezTo>
                  <a:cubicBezTo>
                    <a:pt x="6" y="28"/>
                    <a:pt x="5" y="32"/>
                    <a:pt x="6" y="35"/>
                  </a:cubicBezTo>
                  <a:cubicBezTo>
                    <a:pt x="0" y="38"/>
                    <a:pt x="0" y="38"/>
                    <a:pt x="0" y="38"/>
                  </a:cubicBezTo>
                  <a:cubicBezTo>
                    <a:pt x="4" y="46"/>
                    <a:pt x="4" y="46"/>
                    <a:pt x="4" y="46"/>
                  </a:cubicBezTo>
                  <a:cubicBezTo>
                    <a:pt x="10" y="44"/>
                    <a:pt x="10" y="44"/>
                    <a:pt x="10" y="44"/>
                  </a:cubicBezTo>
                  <a:cubicBezTo>
                    <a:pt x="12" y="47"/>
                    <a:pt x="14" y="49"/>
                    <a:pt x="17" y="51"/>
                  </a:cubicBezTo>
                  <a:cubicBezTo>
                    <a:pt x="15" y="57"/>
                    <a:pt x="15" y="57"/>
                    <a:pt x="15" y="57"/>
                  </a:cubicBezTo>
                  <a:cubicBezTo>
                    <a:pt x="23" y="60"/>
                    <a:pt x="23" y="60"/>
                    <a:pt x="23" y="60"/>
                  </a:cubicBezTo>
                  <a:cubicBezTo>
                    <a:pt x="25" y="55"/>
                    <a:pt x="25" y="55"/>
                    <a:pt x="25" y="55"/>
                  </a:cubicBezTo>
                  <a:cubicBezTo>
                    <a:pt x="29" y="55"/>
                    <a:pt x="32" y="55"/>
                    <a:pt x="36" y="55"/>
                  </a:cubicBezTo>
                  <a:cubicBezTo>
                    <a:pt x="39" y="61"/>
                    <a:pt x="39" y="61"/>
                    <a:pt x="39" y="61"/>
                  </a:cubicBezTo>
                  <a:cubicBezTo>
                    <a:pt x="47" y="57"/>
                    <a:pt x="47" y="57"/>
                    <a:pt x="47" y="57"/>
                  </a:cubicBezTo>
                  <a:cubicBezTo>
                    <a:pt x="44" y="51"/>
                    <a:pt x="44" y="51"/>
                    <a:pt x="44" y="51"/>
                  </a:cubicBezTo>
                  <a:cubicBezTo>
                    <a:pt x="47" y="49"/>
                    <a:pt x="50" y="47"/>
                    <a:pt x="52" y="44"/>
                  </a:cubicBezTo>
                  <a:cubicBezTo>
                    <a:pt x="58" y="46"/>
                    <a:pt x="58" y="46"/>
                    <a:pt x="58" y="46"/>
                  </a:cubicBezTo>
                  <a:cubicBezTo>
                    <a:pt x="61" y="38"/>
                    <a:pt x="61" y="38"/>
                    <a:pt x="61" y="38"/>
                  </a:cubicBezTo>
                  <a:cubicBezTo>
                    <a:pt x="55" y="35"/>
                    <a:pt x="55" y="35"/>
                    <a:pt x="55" y="35"/>
                  </a:cubicBezTo>
                  <a:cubicBezTo>
                    <a:pt x="56" y="32"/>
                    <a:pt x="56" y="28"/>
                    <a:pt x="55" y="25"/>
                  </a:cubicBezTo>
                  <a:close/>
                  <a:moveTo>
                    <a:pt x="31" y="42"/>
                  </a:moveTo>
                  <a:cubicBezTo>
                    <a:pt x="24" y="42"/>
                    <a:pt x="19" y="37"/>
                    <a:pt x="19" y="30"/>
                  </a:cubicBezTo>
                  <a:cubicBezTo>
                    <a:pt x="19" y="25"/>
                    <a:pt x="23" y="20"/>
                    <a:pt x="28" y="19"/>
                  </a:cubicBezTo>
                  <a:cubicBezTo>
                    <a:pt x="28" y="16"/>
                    <a:pt x="28" y="16"/>
                    <a:pt x="28" y="16"/>
                  </a:cubicBezTo>
                  <a:cubicBezTo>
                    <a:pt x="34" y="16"/>
                    <a:pt x="34" y="16"/>
                    <a:pt x="34" y="16"/>
                  </a:cubicBezTo>
                  <a:cubicBezTo>
                    <a:pt x="34" y="19"/>
                    <a:pt x="34" y="19"/>
                    <a:pt x="34" y="19"/>
                  </a:cubicBezTo>
                  <a:cubicBezTo>
                    <a:pt x="39" y="20"/>
                    <a:pt x="42" y="25"/>
                    <a:pt x="42" y="30"/>
                  </a:cubicBezTo>
                  <a:cubicBezTo>
                    <a:pt x="42" y="37"/>
                    <a:pt x="37" y="42"/>
                    <a:pt x="31"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47" name="文本框 246"/>
          <p:cNvSpPr txBox="1"/>
          <p:nvPr/>
        </p:nvSpPr>
        <p:spPr>
          <a:xfrm>
            <a:off x="897585" y="3371482"/>
            <a:ext cx="2391919" cy="369332"/>
          </a:xfrm>
          <a:prstGeom prst="rect">
            <a:avLst/>
          </a:prstGeom>
          <a:noFill/>
        </p:spPr>
        <p:txBody>
          <a:bodyPr wrap="square" rtlCol="0">
            <a:spAutoFit/>
          </a:bodyPr>
          <a:lstStyle/>
          <a:p>
            <a:r>
              <a:rPr lang="zh-CN" altLang="en-US" dirty="0"/>
              <a:t>点击输入标题</a:t>
            </a:r>
          </a:p>
        </p:txBody>
      </p:sp>
      <p:sp>
        <p:nvSpPr>
          <p:cNvPr id="249" name="文本框 248"/>
          <p:cNvSpPr txBox="1"/>
          <p:nvPr/>
        </p:nvSpPr>
        <p:spPr>
          <a:xfrm>
            <a:off x="3899628" y="3378153"/>
            <a:ext cx="2391919" cy="369332"/>
          </a:xfrm>
          <a:prstGeom prst="rect">
            <a:avLst/>
          </a:prstGeom>
          <a:noFill/>
        </p:spPr>
        <p:txBody>
          <a:bodyPr wrap="square" rtlCol="0">
            <a:spAutoFit/>
          </a:bodyPr>
          <a:lstStyle/>
          <a:p>
            <a:r>
              <a:rPr lang="zh-CN" altLang="en-US" dirty="0"/>
              <a:t>点击输入标题</a:t>
            </a:r>
          </a:p>
        </p:txBody>
      </p:sp>
      <p:sp>
        <p:nvSpPr>
          <p:cNvPr id="250" name="文本框 249"/>
          <p:cNvSpPr txBox="1"/>
          <p:nvPr/>
        </p:nvSpPr>
        <p:spPr>
          <a:xfrm>
            <a:off x="6790685" y="3370812"/>
            <a:ext cx="2391919" cy="369332"/>
          </a:xfrm>
          <a:prstGeom prst="rect">
            <a:avLst/>
          </a:prstGeom>
          <a:noFill/>
        </p:spPr>
        <p:txBody>
          <a:bodyPr wrap="square" rtlCol="0">
            <a:spAutoFit/>
          </a:bodyPr>
          <a:lstStyle/>
          <a:p>
            <a:r>
              <a:rPr lang="zh-CN" altLang="en-US" dirty="0"/>
              <a:t>点击输入标题</a:t>
            </a:r>
          </a:p>
        </p:txBody>
      </p:sp>
      <p:sp>
        <p:nvSpPr>
          <p:cNvPr id="251" name="文本框 250"/>
          <p:cNvSpPr txBox="1"/>
          <p:nvPr/>
        </p:nvSpPr>
        <p:spPr>
          <a:xfrm>
            <a:off x="9647144" y="3370335"/>
            <a:ext cx="2391919" cy="369332"/>
          </a:xfrm>
          <a:prstGeom prst="rect">
            <a:avLst/>
          </a:prstGeom>
          <a:noFill/>
        </p:spPr>
        <p:txBody>
          <a:bodyPr wrap="square" rtlCol="0">
            <a:spAutoFit/>
          </a:bodyPr>
          <a:lstStyle/>
          <a:p>
            <a:r>
              <a:rPr lang="zh-CN" altLang="en-US" dirty="0"/>
              <a:t>点击输入标题</a:t>
            </a:r>
          </a:p>
        </p:txBody>
      </p:sp>
      <p:sp>
        <p:nvSpPr>
          <p:cNvPr id="253" name="文本框 252"/>
          <p:cNvSpPr txBox="1"/>
          <p:nvPr/>
        </p:nvSpPr>
        <p:spPr>
          <a:xfrm>
            <a:off x="1132521" y="4451853"/>
            <a:ext cx="9370008" cy="1661993"/>
          </a:xfrm>
          <a:prstGeom prst="rect">
            <a:avLst/>
          </a:prstGeom>
          <a:noFill/>
        </p:spPr>
        <p:txBody>
          <a:bodyPr wrap="square" rtlCol="0">
            <a:spAutoFit/>
          </a:bodyPr>
          <a:lstStyle/>
          <a:p>
            <a:r>
              <a:rPr lang="en-US" altLang="zh-CN" sz="1400" dirty="0"/>
              <a:t>Happiness is not about being immortal nor having food or rights in one's hand. It’s about having each tiny wish come true, or having something to eat when you are hungry or having someone's love when you need love.</a:t>
            </a:r>
          </a:p>
          <a:p>
            <a:endParaRPr lang="en-US" altLang="zh-CN" sz="1400" dirty="0"/>
          </a:p>
          <a:p>
            <a:r>
              <a:rPr lang="en-US" altLang="zh-CN" sz="1400" dirty="0"/>
              <a:t>Happiness is not about being immortal nor having food or rights in one's hand. It’s about having each tiny wish come true, or having something to eat when you are hungry or having someone's love when you need love.</a:t>
            </a:r>
            <a:endParaRPr lang="zh-CN" altLang="en-US" sz="1400" dirty="0"/>
          </a:p>
          <a:p>
            <a:endParaRPr lang="zh-CN" altLang="en-US" sz="1400" dirty="0"/>
          </a:p>
          <a:p>
            <a:endParaRPr lang="zh-CN" altLang="en-US" dirty="0"/>
          </a:p>
        </p:txBody>
      </p:sp>
      <p:sp>
        <p:nvSpPr>
          <p:cNvPr id="254" name="文本框 253"/>
          <p:cNvSpPr txBox="1"/>
          <p:nvPr/>
        </p:nvSpPr>
        <p:spPr>
          <a:xfrm>
            <a:off x="4934385" y="374028"/>
            <a:ext cx="2063690" cy="369332"/>
          </a:xfrm>
          <a:prstGeom prst="rect">
            <a:avLst/>
          </a:prstGeom>
          <a:solidFill>
            <a:srgbClr val="595959"/>
          </a:solidFill>
        </p:spPr>
        <p:txBody>
          <a:bodyPr wrap="square" rtlCol="0">
            <a:spAutoFit/>
          </a:bodyPr>
          <a:lstStyle/>
          <a:p>
            <a:pPr algn="ctr"/>
            <a:r>
              <a:rPr lang="zh-CN" altLang="en-US" dirty="0">
                <a:solidFill>
                  <a:schemeClr val="bg1"/>
                </a:solidFill>
              </a:rPr>
              <a:t>点击输入标题</a:t>
            </a:r>
          </a:p>
        </p:txBody>
      </p:sp>
      <p:sp>
        <p:nvSpPr>
          <p:cNvPr id="256" name="文本框 255"/>
          <p:cNvSpPr txBox="1"/>
          <p:nvPr/>
        </p:nvSpPr>
        <p:spPr>
          <a:xfrm>
            <a:off x="4639430" y="924304"/>
            <a:ext cx="4317043" cy="369332"/>
          </a:xfrm>
          <a:prstGeom prst="rect">
            <a:avLst/>
          </a:prstGeom>
          <a:noFill/>
        </p:spPr>
        <p:txBody>
          <a:bodyPr wrap="square" rtlCol="0">
            <a:spAutoFit/>
          </a:bodyPr>
          <a:lstStyle/>
          <a:p>
            <a:r>
              <a:rPr lang="zh-CN" altLang="en-US" dirty="0"/>
              <a:t>点击输入标题点击输入标题</a:t>
            </a: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54"/>
                                        </p:tgtEl>
                                        <p:attrNameLst>
                                          <p:attrName>style.visibility</p:attrName>
                                        </p:attrNameLst>
                                      </p:cBhvr>
                                      <p:to>
                                        <p:strVal val="visible"/>
                                      </p:to>
                                    </p:set>
                                    <p:animEffect transition="in" filter="fade">
                                      <p:cBhvr>
                                        <p:cTn id="7" dur="1000"/>
                                        <p:tgtEl>
                                          <p:spTgt spid="254"/>
                                        </p:tgtEl>
                                      </p:cBhvr>
                                    </p:animEffect>
                                    <p:anim calcmode="lin" valueType="num">
                                      <p:cBhvr>
                                        <p:cTn id="8" dur="1000" fill="hold"/>
                                        <p:tgtEl>
                                          <p:spTgt spid="254"/>
                                        </p:tgtEl>
                                        <p:attrNameLst>
                                          <p:attrName>ppt_x</p:attrName>
                                        </p:attrNameLst>
                                      </p:cBhvr>
                                      <p:tavLst>
                                        <p:tav tm="0">
                                          <p:val>
                                            <p:strVal val="#ppt_x"/>
                                          </p:val>
                                        </p:tav>
                                        <p:tav tm="100000">
                                          <p:val>
                                            <p:strVal val="#ppt_x"/>
                                          </p:val>
                                        </p:tav>
                                      </p:tavLst>
                                    </p:anim>
                                    <p:anim calcmode="lin" valueType="num">
                                      <p:cBhvr>
                                        <p:cTn id="9" dur="1000" fill="hold"/>
                                        <p:tgtEl>
                                          <p:spTgt spid="25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256"/>
                                        </p:tgtEl>
                                        <p:attrNameLst>
                                          <p:attrName>style.visibility</p:attrName>
                                        </p:attrNameLst>
                                      </p:cBhvr>
                                      <p:to>
                                        <p:strVal val="visible"/>
                                      </p:to>
                                    </p:set>
                                    <p:animEffect transition="in" filter="fade">
                                      <p:cBhvr>
                                        <p:cTn id="13" dur="1000"/>
                                        <p:tgtEl>
                                          <p:spTgt spid="256"/>
                                        </p:tgtEl>
                                      </p:cBhvr>
                                    </p:animEffect>
                                    <p:anim calcmode="lin" valueType="num">
                                      <p:cBhvr>
                                        <p:cTn id="14" dur="1000" fill="hold"/>
                                        <p:tgtEl>
                                          <p:spTgt spid="256"/>
                                        </p:tgtEl>
                                        <p:attrNameLst>
                                          <p:attrName>ppt_x</p:attrName>
                                        </p:attrNameLst>
                                      </p:cBhvr>
                                      <p:tavLst>
                                        <p:tav tm="0">
                                          <p:val>
                                            <p:strVal val="#ppt_x"/>
                                          </p:val>
                                        </p:tav>
                                        <p:tav tm="100000">
                                          <p:val>
                                            <p:strVal val="#ppt_x"/>
                                          </p:val>
                                        </p:tav>
                                      </p:tavLst>
                                    </p:anim>
                                    <p:anim calcmode="lin" valueType="num">
                                      <p:cBhvr>
                                        <p:cTn id="15" dur="1000" fill="hold"/>
                                        <p:tgtEl>
                                          <p:spTgt spid="25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5" presetClass="entr" presetSubtype="0" fill="hold" nodeType="afterEffect">
                                  <p:stCondLst>
                                    <p:cond delay="0"/>
                                  </p:stCondLst>
                                  <p:childTnLst>
                                    <p:set>
                                      <p:cBhvr>
                                        <p:cTn id="18" dur="1" fill="hold">
                                          <p:stCondLst>
                                            <p:cond delay="0"/>
                                          </p:stCondLst>
                                        </p:cTn>
                                        <p:tgtEl>
                                          <p:spTgt spid="234"/>
                                        </p:tgtEl>
                                        <p:attrNameLst>
                                          <p:attrName>style.visibility</p:attrName>
                                        </p:attrNameLst>
                                      </p:cBhvr>
                                      <p:to>
                                        <p:strVal val="visible"/>
                                      </p:to>
                                    </p:set>
                                    <p:animEffect transition="in" filter="fade">
                                      <p:cBhvr>
                                        <p:cTn id="19" dur="2000"/>
                                        <p:tgtEl>
                                          <p:spTgt spid="234"/>
                                        </p:tgtEl>
                                      </p:cBhvr>
                                    </p:animEffect>
                                    <p:anim calcmode="lin" valueType="num">
                                      <p:cBhvr>
                                        <p:cTn id="20" dur="2000" fill="hold"/>
                                        <p:tgtEl>
                                          <p:spTgt spid="234"/>
                                        </p:tgtEl>
                                        <p:attrNameLst>
                                          <p:attrName>ppt_w</p:attrName>
                                        </p:attrNameLst>
                                      </p:cBhvr>
                                      <p:tavLst>
                                        <p:tav tm="0" fmla="#ppt_w*sin(2.5*pi*$)">
                                          <p:val>
                                            <p:fltVal val="0"/>
                                          </p:val>
                                        </p:tav>
                                        <p:tav tm="100000">
                                          <p:val>
                                            <p:fltVal val="1"/>
                                          </p:val>
                                        </p:tav>
                                      </p:tavLst>
                                    </p:anim>
                                    <p:anim calcmode="lin" valueType="num">
                                      <p:cBhvr>
                                        <p:cTn id="21" dur="2000" fill="hold"/>
                                        <p:tgtEl>
                                          <p:spTgt spid="234"/>
                                        </p:tgtEl>
                                        <p:attrNameLst>
                                          <p:attrName>ppt_h</p:attrName>
                                        </p:attrNameLst>
                                      </p:cBhvr>
                                      <p:tavLst>
                                        <p:tav tm="0">
                                          <p:val>
                                            <p:strVal val="#ppt_h"/>
                                          </p:val>
                                        </p:tav>
                                        <p:tav tm="100000">
                                          <p:val>
                                            <p:strVal val="#ppt_h"/>
                                          </p:val>
                                        </p:tav>
                                      </p:tavLst>
                                    </p:anim>
                                  </p:childTnLst>
                                </p:cTn>
                              </p:par>
                            </p:childTnLst>
                          </p:cTn>
                        </p:par>
                        <p:par>
                          <p:cTn id="22" fill="hold">
                            <p:stCondLst>
                              <p:cond delay="4000"/>
                            </p:stCondLst>
                            <p:childTnLst>
                              <p:par>
                                <p:cTn id="23" presetID="47" presetClass="entr" presetSubtype="0" fill="hold" grpId="0" nodeType="afterEffect">
                                  <p:stCondLst>
                                    <p:cond delay="0"/>
                                  </p:stCondLst>
                                  <p:iterate type="lt">
                                    <p:tmPct val="10000"/>
                                  </p:iterate>
                                  <p:childTnLst>
                                    <p:set>
                                      <p:cBhvr>
                                        <p:cTn id="24" dur="1" fill="hold">
                                          <p:stCondLst>
                                            <p:cond delay="0"/>
                                          </p:stCondLst>
                                        </p:cTn>
                                        <p:tgtEl>
                                          <p:spTgt spid="247">
                                            <p:txEl>
                                              <p:pRg st="0" end="0"/>
                                            </p:txEl>
                                          </p:spTgt>
                                        </p:tgtEl>
                                        <p:attrNameLst>
                                          <p:attrName>style.visibility</p:attrName>
                                        </p:attrNameLst>
                                      </p:cBhvr>
                                      <p:to>
                                        <p:strVal val="visible"/>
                                      </p:to>
                                    </p:set>
                                    <p:animEffect transition="in" filter="fade">
                                      <p:cBhvr>
                                        <p:cTn id="25" dur="1000"/>
                                        <p:tgtEl>
                                          <p:spTgt spid="247">
                                            <p:txEl>
                                              <p:pRg st="0" end="0"/>
                                            </p:txEl>
                                          </p:spTgt>
                                        </p:tgtEl>
                                      </p:cBhvr>
                                    </p:animEffect>
                                    <p:anim calcmode="lin" valueType="num">
                                      <p:cBhvr>
                                        <p:cTn id="26" dur="1000" fill="hold"/>
                                        <p:tgtEl>
                                          <p:spTgt spid="247">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247">
                                            <p:txEl>
                                              <p:pRg st="0" end="0"/>
                                            </p:txEl>
                                          </p:spTgt>
                                        </p:tgtEl>
                                        <p:attrNameLst>
                                          <p:attrName>ppt_y</p:attrName>
                                        </p:attrNameLst>
                                      </p:cBhvr>
                                      <p:tavLst>
                                        <p:tav tm="0">
                                          <p:val>
                                            <p:strVal val="#ppt_y-.1"/>
                                          </p:val>
                                        </p:tav>
                                        <p:tav tm="100000">
                                          <p:val>
                                            <p:strVal val="#ppt_y"/>
                                          </p:val>
                                        </p:tav>
                                      </p:tavLst>
                                    </p:anim>
                                  </p:childTnLst>
                                </p:cTn>
                              </p:par>
                            </p:childTnLst>
                          </p:cTn>
                        </p:par>
                        <p:par>
                          <p:cTn id="28" fill="hold">
                            <p:stCondLst>
                              <p:cond delay="5500"/>
                            </p:stCondLst>
                            <p:childTnLst>
                              <p:par>
                                <p:cTn id="29" presetID="45" presetClass="entr" presetSubtype="0" fill="hold" nodeType="afterEffect">
                                  <p:stCondLst>
                                    <p:cond delay="0"/>
                                  </p:stCondLst>
                                  <p:childTnLst>
                                    <p:set>
                                      <p:cBhvr>
                                        <p:cTn id="30" dur="1" fill="hold">
                                          <p:stCondLst>
                                            <p:cond delay="0"/>
                                          </p:stCondLst>
                                        </p:cTn>
                                        <p:tgtEl>
                                          <p:spTgt spid="238"/>
                                        </p:tgtEl>
                                        <p:attrNameLst>
                                          <p:attrName>style.visibility</p:attrName>
                                        </p:attrNameLst>
                                      </p:cBhvr>
                                      <p:to>
                                        <p:strVal val="visible"/>
                                      </p:to>
                                    </p:set>
                                    <p:animEffect transition="in" filter="fade">
                                      <p:cBhvr>
                                        <p:cTn id="31" dur="2000"/>
                                        <p:tgtEl>
                                          <p:spTgt spid="238"/>
                                        </p:tgtEl>
                                      </p:cBhvr>
                                    </p:animEffect>
                                    <p:anim calcmode="lin" valueType="num">
                                      <p:cBhvr>
                                        <p:cTn id="32" dur="2000" fill="hold"/>
                                        <p:tgtEl>
                                          <p:spTgt spid="238"/>
                                        </p:tgtEl>
                                        <p:attrNameLst>
                                          <p:attrName>ppt_w</p:attrName>
                                        </p:attrNameLst>
                                      </p:cBhvr>
                                      <p:tavLst>
                                        <p:tav tm="0" fmla="#ppt_w*sin(2.5*pi*$)">
                                          <p:val>
                                            <p:fltVal val="0"/>
                                          </p:val>
                                        </p:tav>
                                        <p:tav tm="100000">
                                          <p:val>
                                            <p:fltVal val="1"/>
                                          </p:val>
                                        </p:tav>
                                      </p:tavLst>
                                    </p:anim>
                                    <p:anim calcmode="lin" valueType="num">
                                      <p:cBhvr>
                                        <p:cTn id="33" dur="2000" fill="hold"/>
                                        <p:tgtEl>
                                          <p:spTgt spid="238"/>
                                        </p:tgtEl>
                                        <p:attrNameLst>
                                          <p:attrName>ppt_h</p:attrName>
                                        </p:attrNameLst>
                                      </p:cBhvr>
                                      <p:tavLst>
                                        <p:tav tm="0">
                                          <p:val>
                                            <p:strVal val="#ppt_h"/>
                                          </p:val>
                                        </p:tav>
                                        <p:tav tm="100000">
                                          <p:val>
                                            <p:strVal val="#ppt_h"/>
                                          </p:val>
                                        </p:tav>
                                      </p:tavLst>
                                    </p:anim>
                                  </p:childTnLst>
                                </p:cTn>
                              </p:par>
                            </p:childTnLst>
                          </p:cTn>
                        </p:par>
                        <p:par>
                          <p:cTn id="34" fill="hold">
                            <p:stCondLst>
                              <p:cond delay="7500"/>
                            </p:stCondLst>
                            <p:childTnLst>
                              <p:par>
                                <p:cTn id="35" presetID="47" presetClass="entr" presetSubtype="0" fill="hold" grpId="0" nodeType="afterEffect">
                                  <p:stCondLst>
                                    <p:cond delay="0"/>
                                  </p:stCondLst>
                                  <p:iterate type="lt">
                                    <p:tmPct val="10000"/>
                                  </p:iterate>
                                  <p:childTnLst>
                                    <p:set>
                                      <p:cBhvr>
                                        <p:cTn id="36" dur="1" fill="hold">
                                          <p:stCondLst>
                                            <p:cond delay="0"/>
                                          </p:stCondLst>
                                        </p:cTn>
                                        <p:tgtEl>
                                          <p:spTgt spid="249">
                                            <p:txEl>
                                              <p:pRg st="0" end="0"/>
                                            </p:txEl>
                                          </p:spTgt>
                                        </p:tgtEl>
                                        <p:attrNameLst>
                                          <p:attrName>style.visibility</p:attrName>
                                        </p:attrNameLst>
                                      </p:cBhvr>
                                      <p:to>
                                        <p:strVal val="visible"/>
                                      </p:to>
                                    </p:set>
                                    <p:animEffect transition="in" filter="fade">
                                      <p:cBhvr>
                                        <p:cTn id="37" dur="1000"/>
                                        <p:tgtEl>
                                          <p:spTgt spid="249">
                                            <p:txEl>
                                              <p:pRg st="0" end="0"/>
                                            </p:txEl>
                                          </p:spTgt>
                                        </p:tgtEl>
                                      </p:cBhvr>
                                    </p:animEffect>
                                    <p:anim calcmode="lin" valueType="num">
                                      <p:cBhvr>
                                        <p:cTn id="38" dur="1000" fill="hold"/>
                                        <p:tgtEl>
                                          <p:spTgt spid="249">
                                            <p:txEl>
                                              <p:pRg st="0" end="0"/>
                                            </p:txEl>
                                          </p:spTgt>
                                        </p:tgtEl>
                                        <p:attrNameLst>
                                          <p:attrName>ppt_x</p:attrName>
                                        </p:attrNameLst>
                                      </p:cBhvr>
                                      <p:tavLst>
                                        <p:tav tm="0">
                                          <p:val>
                                            <p:strVal val="#ppt_x"/>
                                          </p:val>
                                        </p:tav>
                                        <p:tav tm="100000">
                                          <p:val>
                                            <p:strVal val="#ppt_x"/>
                                          </p:val>
                                        </p:tav>
                                      </p:tavLst>
                                    </p:anim>
                                    <p:anim calcmode="lin" valueType="num">
                                      <p:cBhvr>
                                        <p:cTn id="39" dur="1000" fill="hold"/>
                                        <p:tgtEl>
                                          <p:spTgt spid="249">
                                            <p:txEl>
                                              <p:pRg st="0" end="0"/>
                                            </p:txEl>
                                          </p:spTgt>
                                        </p:tgtEl>
                                        <p:attrNameLst>
                                          <p:attrName>ppt_y</p:attrName>
                                        </p:attrNameLst>
                                      </p:cBhvr>
                                      <p:tavLst>
                                        <p:tav tm="0">
                                          <p:val>
                                            <p:strVal val="#ppt_y-.1"/>
                                          </p:val>
                                        </p:tav>
                                        <p:tav tm="100000">
                                          <p:val>
                                            <p:strVal val="#ppt_y"/>
                                          </p:val>
                                        </p:tav>
                                      </p:tavLst>
                                    </p:anim>
                                  </p:childTnLst>
                                </p:cTn>
                              </p:par>
                            </p:childTnLst>
                          </p:cTn>
                        </p:par>
                        <p:par>
                          <p:cTn id="40" fill="hold">
                            <p:stCondLst>
                              <p:cond delay="9000"/>
                            </p:stCondLst>
                            <p:childTnLst>
                              <p:par>
                                <p:cTn id="41" presetID="45" presetClass="entr" presetSubtype="0" fill="hold" nodeType="afterEffect">
                                  <p:stCondLst>
                                    <p:cond delay="0"/>
                                  </p:stCondLst>
                                  <p:childTnLst>
                                    <p:set>
                                      <p:cBhvr>
                                        <p:cTn id="42" dur="1" fill="hold">
                                          <p:stCondLst>
                                            <p:cond delay="0"/>
                                          </p:stCondLst>
                                        </p:cTn>
                                        <p:tgtEl>
                                          <p:spTgt spid="244"/>
                                        </p:tgtEl>
                                        <p:attrNameLst>
                                          <p:attrName>style.visibility</p:attrName>
                                        </p:attrNameLst>
                                      </p:cBhvr>
                                      <p:to>
                                        <p:strVal val="visible"/>
                                      </p:to>
                                    </p:set>
                                    <p:animEffect transition="in" filter="fade">
                                      <p:cBhvr>
                                        <p:cTn id="43" dur="2000"/>
                                        <p:tgtEl>
                                          <p:spTgt spid="244"/>
                                        </p:tgtEl>
                                      </p:cBhvr>
                                    </p:animEffect>
                                    <p:anim calcmode="lin" valueType="num">
                                      <p:cBhvr>
                                        <p:cTn id="44" dur="2000" fill="hold"/>
                                        <p:tgtEl>
                                          <p:spTgt spid="244"/>
                                        </p:tgtEl>
                                        <p:attrNameLst>
                                          <p:attrName>ppt_w</p:attrName>
                                        </p:attrNameLst>
                                      </p:cBhvr>
                                      <p:tavLst>
                                        <p:tav tm="0" fmla="#ppt_w*sin(2.5*pi*$)">
                                          <p:val>
                                            <p:fltVal val="0"/>
                                          </p:val>
                                        </p:tav>
                                        <p:tav tm="100000">
                                          <p:val>
                                            <p:fltVal val="1"/>
                                          </p:val>
                                        </p:tav>
                                      </p:tavLst>
                                    </p:anim>
                                    <p:anim calcmode="lin" valueType="num">
                                      <p:cBhvr>
                                        <p:cTn id="45" dur="2000" fill="hold"/>
                                        <p:tgtEl>
                                          <p:spTgt spid="244"/>
                                        </p:tgtEl>
                                        <p:attrNameLst>
                                          <p:attrName>ppt_h</p:attrName>
                                        </p:attrNameLst>
                                      </p:cBhvr>
                                      <p:tavLst>
                                        <p:tav tm="0">
                                          <p:val>
                                            <p:strVal val="#ppt_h"/>
                                          </p:val>
                                        </p:tav>
                                        <p:tav tm="100000">
                                          <p:val>
                                            <p:strVal val="#ppt_h"/>
                                          </p:val>
                                        </p:tav>
                                      </p:tavLst>
                                    </p:anim>
                                  </p:childTnLst>
                                </p:cTn>
                              </p:par>
                            </p:childTnLst>
                          </p:cTn>
                        </p:par>
                        <p:par>
                          <p:cTn id="46" fill="hold">
                            <p:stCondLst>
                              <p:cond delay="11000"/>
                            </p:stCondLst>
                            <p:childTnLst>
                              <p:par>
                                <p:cTn id="47" presetID="47" presetClass="entr" presetSubtype="0" fill="hold" grpId="0" nodeType="afterEffect">
                                  <p:stCondLst>
                                    <p:cond delay="0"/>
                                  </p:stCondLst>
                                  <p:iterate type="lt">
                                    <p:tmPct val="10000"/>
                                  </p:iterate>
                                  <p:childTnLst>
                                    <p:set>
                                      <p:cBhvr>
                                        <p:cTn id="48" dur="1" fill="hold">
                                          <p:stCondLst>
                                            <p:cond delay="0"/>
                                          </p:stCondLst>
                                        </p:cTn>
                                        <p:tgtEl>
                                          <p:spTgt spid="250">
                                            <p:txEl>
                                              <p:pRg st="0" end="0"/>
                                            </p:txEl>
                                          </p:spTgt>
                                        </p:tgtEl>
                                        <p:attrNameLst>
                                          <p:attrName>style.visibility</p:attrName>
                                        </p:attrNameLst>
                                      </p:cBhvr>
                                      <p:to>
                                        <p:strVal val="visible"/>
                                      </p:to>
                                    </p:set>
                                    <p:animEffect transition="in" filter="fade">
                                      <p:cBhvr>
                                        <p:cTn id="49" dur="1000"/>
                                        <p:tgtEl>
                                          <p:spTgt spid="250">
                                            <p:txEl>
                                              <p:pRg st="0" end="0"/>
                                            </p:txEl>
                                          </p:spTgt>
                                        </p:tgtEl>
                                      </p:cBhvr>
                                    </p:animEffect>
                                    <p:anim calcmode="lin" valueType="num">
                                      <p:cBhvr>
                                        <p:cTn id="50" dur="1000" fill="hold"/>
                                        <p:tgtEl>
                                          <p:spTgt spid="250">
                                            <p:txEl>
                                              <p:pRg st="0" end="0"/>
                                            </p:txEl>
                                          </p:spTgt>
                                        </p:tgtEl>
                                        <p:attrNameLst>
                                          <p:attrName>ppt_x</p:attrName>
                                        </p:attrNameLst>
                                      </p:cBhvr>
                                      <p:tavLst>
                                        <p:tav tm="0">
                                          <p:val>
                                            <p:strVal val="#ppt_x"/>
                                          </p:val>
                                        </p:tav>
                                        <p:tav tm="100000">
                                          <p:val>
                                            <p:strVal val="#ppt_x"/>
                                          </p:val>
                                        </p:tav>
                                      </p:tavLst>
                                    </p:anim>
                                    <p:anim calcmode="lin" valueType="num">
                                      <p:cBhvr>
                                        <p:cTn id="51" dur="1000" fill="hold"/>
                                        <p:tgtEl>
                                          <p:spTgt spid="250">
                                            <p:txEl>
                                              <p:pRg st="0" end="0"/>
                                            </p:txEl>
                                          </p:spTgt>
                                        </p:tgtEl>
                                        <p:attrNameLst>
                                          <p:attrName>ppt_y</p:attrName>
                                        </p:attrNameLst>
                                      </p:cBhvr>
                                      <p:tavLst>
                                        <p:tav tm="0">
                                          <p:val>
                                            <p:strVal val="#ppt_y-.1"/>
                                          </p:val>
                                        </p:tav>
                                        <p:tav tm="100000">
                                          <p:val>
                                            <p:strVal val="#ppt_y"/>
                                          </p:val>
                                        </p:tav>
                                      </p:tavLst>
                                    </p:anim>
                                  </p:childTnLst>
                                </p:cTn>
                              </p:par>
                            </p:childTnLst>
                          </p:cTn>
                        </p:par>
                        <p:par>
                          <p:cTn id="52" fill="hold">
                            <p:stCondLst>
                              <p:cond delay="12500"/>
                            </p:stCondLst>
                            <p:childTnLst>
                              <p:par>
                                <p:cTn id="53" presetID="45" presetClass="entr" presetSubtype="0" fill="hold" nodeType="afterEffect">
                                  <p:stCondLst>
                                    <p:cond delay="0"/>
                                  </p:stCondLst>
                                  <p:childTnLst>
                                    <p:set>
                                      <p:cBhvr>
                                        <p:cTn id="54" dur="1" fill="hold">
                                          <p:stCondLst>
                                            <p:cond delay="0"/>
                                          </p:stCondLst>
                                        </p:cTn>
                                        <p:tgtEl>
                                          <p:spTgt spid="241"/>
                                        </p:tgtEl>
                                        <p:attrNameLst>
                                          <p:attrName>style.visibility</p:attrName>
                                        </p:attrNameLst>
                                      </p:cBhvr>
                                      <p:to>
                                        <p:strVal val="visible"/>
                                      </p:to>
                                    </p:set>
                                    <p:animEffect transition="in" filter="fade">
                                      <p:cBhvr>
                                        <p:cTn id="55" dur="2000"/>
                                        <p:tgtEl>
                                          <p:spTgt spid="241"/>
                                        </p:tgtEl>
                                      </p:cBhvr>
                                    </p:animEffect>
                                    <p:anim calcmode="lin" valueType="num">
                                      <p:cBhvr>
                                        <p:cTn id="56" dur="2000" fill="hold"/>
                                        <p:tgtEl>
                                          <p:spTgt spid="241"/>
                                        </p:tgtEl>
                                        <p:attrNameLst>
                                          <p:attrName>ppt_w</p:attrName>
                                        </p:attrNameLst>
                                      </p:cBhvr>
                                      <p:tavLst>
                                        <p:tav tm="0" fmla="#ppt_w*sin(2.5*pi*$)">
                                          <p:val>
                                            <p:fltVal val="0"/>
                                          </p:val>
                                        </p:tav>
                                        <p:tav tm="100000">
                                          <p:val>
                                            <p:fltVal val="1"/>
                                          </p:val>
                                        </p:tav>
                                      </p:tavLst>
                                    </p:anim>
                                    <p:anim calcmode="lin" valueType="num">
                                      <p:cBhvr>
                                        <p:cTn id="57" dur="2000" fill="hold"/>
                                        <p:tgtEl>
                                          <p:spTgt spid="241"/>
                                        </p:tgtEl>
                                        <p:attrNameLst>
                                          <p:attrName>ppt_h</p:attrName>
                                        </p:attrNameLst>
                                      </p:cBhvr>
                                      <p:tavLst>
                                        <p:tav tm="0">
                                          <p:val>
                                            <p:strVal val="#ppt_h"/>
                                          </p:val>
                                        </p:tav>
                                        <p:tav tm="100000">
                                          <p:val>
                                            <p:strVal val="#ppt_h"/>
                                          </p:val>
                                        </p:tav>
                                      </p:tavLst>
                                    </p:anim>
                                  </p:childTnLst>
                                </p:cTn>
                              </p:par>
                            </p:childTnLst>
                          </p:cTn>
                        </p:par>
                        <p:par>
                          <p:cTn id="58" fill="hold">
                            <p:stCondLst>
                              <p:cond delay="14500"/>
                            </p:stCondLst>
                            <p:childTnLst>
                              <p:par>
                                <p:cTn id="59" presetID="47" presetClass="entr" presetSubtype="0" fill="hold" grpId="0" nodeType="afterEffect">
                                  <p:stCondLst>
                                    <p:cond delay="0"/>
                                  </p:stCondLst>
                                  <p:iterate type="lt">
                                    <p:tmPct val="10000"/>
                                  </p:iterate>
                                  <p:childTnLst>
                                    <p:set>
                                      <p:cBhvr>
                                        <p:cTn id="60" dur="1" fill="hold">
                                          <p:stCondLst>
                                            <p:cond delay="0"/>
                                          </p:stCondLst>
                                        </p:cTn>
                                        <p:tgtEl>
                                          <p:spTgt spid="251">
                                            <p:txEl>
                                              <p:pRg st="0" end="0"/>
                                            </p:txEl>
                                          </p:spTgt>
                                        </p:tgtEl>
                                        <p:attrNameLst>
                                          <p:attrName>style.visibility</p:attrName>
                                        </p:attrNameLst>
                                      </p:cBhvr>
                                      <p:to>
                                        <p:strVal val="visible"/>
                                      </p:to>
                                    </p:set>
                                    <p:animEffect transition="in" filter="fade">
                                      <p:cBhvr>
                                        <p:cTn id="61" dur="1000"/>
                                        <p:tgtEl>
                                          <p:spTgt spid="251">
                                            <p:txEl>
                                              <p:pRg st="0" end="0"/>
                                            </p:txEl>
                                          </p:spTgt>
                                        </p:tgtEl>
                                      </p:cBhvr>
                                    </p:animEffect>
                                    <p:anim calcmode="lin" valueType="num">
                                      <p:cBhvr>
                                        <p:cTn id="62" dur="1000" fill="hold"/>
                                        <p:tgtEl>
                                          <p:spTgt spid="251">
                                            <p:txEl>
                                              <p:pRg st="0" end="0"/>
                                            </p:txEl>
                                          </p:spTgt>
                                        </p:tgtEl>
                                        <p:attrNameLst>
                                          <p:attrName>ppt_x</p:attrName>
                                        </p:attrNameLst>
                                      </p:cBhvr>
                                      <p:tavLst>
                                        <p:tav tm="0">
                                          <p:val>
                                            <p:strVal val="#ppt_x"/>
                                          </p:val>
                                        </p:tav>
                                        <p:tav tm="100000">
                                          <p:val>
                                            <p:strVal val="#ppt_x"/>
                                          </p:val>
                                        </p:tav>
                                      </p:tavLst>
                                    </p:anim>
                                    <p:anim calcmode="lin" valueType="num">
                                      <p:cBhvr>
                                        <p:cTn id="63" dur="1000" fill="hold"/>
                                        <p:tgtEl>
                                          <p:spTgt spid="251">
                                            <p:txEl>
                                              <p:pRg st="0" end="0"/>
                                            </p:txEl>
                                          </p:spTgt>
                                        </p:tgtEl>
                                        <p:attrNameLst>
                                          <p:attrName>ppt_y</p:attrName>
                                        </p:attrNameLst>
                                      </p:cBhvr>
                                      <p:tavLst>
                                        <p:tav tm="0">
                                          <p:val>
                                            <p:strVal val="#ppt_y-.1"/>
                                          </p:val>
                                        </p:tav>
                                        <p:tav tm="100000">
                                          <p:val>
                                            <p:strVal val="#ppt_y"/>
                                          </p:val>
                                        </p:tav>
                                      </p:tavLst>
                                    </p:anim>
                                  </p:childTnLst>
                                </p:cTn>
                              </p:par>
                            </p:childTnLst>
                          </p:cTn>
                        </p:par>
                        <p:par>
                          <p:cTn id="64" fill="hold">
                            <p:stCondLst>
                              <p:cond delay="16000"/>
                            </p:stCondLst>
                            <p:childTnLst>
                              <p:par>
                                <p:cTn id="65" presetID="47" presetClass="entr" presetSubtype="0" fill="hold" grpId="0" nodeType="afterEffect">
                                  <p:stCondLst>
                                    <p:cond delay="0"/>
                                  </p:stCondLst>
                                  <p:childTnLst>
                                    <p:set>
                                      <p:cBhvr>
                                        <p:cTn id="66" dur="1" fill="hold">
                                          <p:stCondLst>
                                            <p:cond delay="0"/>
                                          </p:stCondLst>
                                        </p:cTn>
                                        <p:tgtEl>
                                          <p:spTgt spid="253">
                                            <p:txEl>
                                              <p:pRg st="0" end="0"/>
                                            </p:txEl>
                                          </p:spTgt>
                                        </p:tgtEl>
                                        <p:attrNameLst>
                                          <p:attrName>style.visibility</p:attrName>
                                        </p:attrNameLst>
                                      </p:cBhvr>
                                      <p:to>
                                        <p:strVal val="visible"/>
                                      </p:to>
                                    </p:set>
                                    <p:animEffect transition="in" filter="fade">
                                      <p:cBhvr>
                                        <p:cTn id="67" dur="1000"/>
                                        <p:tgtEl>
                                          <p:spTgt spid="253">
                                            <p:txEl>
                                              <p:pRg st="0" end="0"/>
                                            </p:txEl>
                                          </p:spTgt>
                                        </p:tgtEl>
                                      </p:cBhvr>
                                    </p:animEffect>
                                    <p:anim calcmode="lin" valueType="num">
                                      <p:cBhvr>
                                        <p:cTn id="68" dur="1000" fill="hold"/>
                                        <p:tgtEl>
                                          <p:spTgt spid="253">
                                            <p:txEl>
                                              <p:pRg st="0" end="0"/>
                                            </p:txEl>
                                          </p:spTgt>
                                        </p:tgtEl>
                                        <p:attrNameLst>
                                          <p:attrName>ppt_x</p:attrName>
                                        </p:attrNameLst>
                                      </p:cBhvr>
                                      <p:tavLst>
                                        <p:tav tm="0">
                                          <p:val>
                                            <p:strVal val="#ppt_x"/>
                                          </p:val>
                                        </p:tav>
                                        <p:tav tm="100000">
                                          <p:val>
                                            <p:strVal val="#ppt_x"/>
                                          </p:val>
                                        </p:tav>
                                      </p:tavLst>
                                    </p:anim>
                                    <p:anim calcmode="lin" valueType="num">
                                      <p:cBhvr>
                                        <p:cTn id="69" dur="1000" fill="hold"/>
                                        <p:tgtEl>
                                          <p:spTgt spid="253">
                                            <p:txEl>
                                              <p:pRg st="0" end="0"/>
                                            </p:txEl>
                                          </p:spTgt>
                                        </p:tgtEl>
                                        <p:attrNameLst>
                                          <p:attrName>ppt_y</p:attrName>
                                        </p:attrNameLst>
                                      </p:cBhvr>
                                      <p:tavLst>
                                        <p:tav tm="0">
                                          <p:val>
                                            <p:strVal val="#ppt_y-.1"/>
                                          </p:val>
                                        </p:tav>
                                        <p:tav tm="100000">
                                          <p:val>
                                            <p:strVal val="#ppt_y"/>
                                          </p:val>
                                        </p:tav>
                                      </p:tavLst>
                                    </p:anim>
                                  </p:childTnLst>
                                </p:cTn>
                              </p:par>
                            </p:childTnLst>
                          </p:cTn>
                        </p:par>
                        <p:par>
                          <p:cTn id="70" fill="hold">
                            <p:stCondLst>
                              <p:cond delay="17000"/>
                            </p:stCondLst>
                            <p:childTnLst>
                              <p:par>
                                <p:cTn id="71" presetID="47" presetClass="entr" presetSubtype="0" fill="hold" grpId="0" nodeType="afterEffect">
                                  <p:stCondLst>
                                    <p:cond delay="0"/>
                                  </p:stCondLst>
                                  <p:childTnLst>
                                    <p:set>
                                      <p:cBhvr>
                                        <p:cTn id="72" dur="1" fill="hold">
                                          <p:stCondLst>
                                            <p:cond delay="0"/>
                                          </p:stCondLst>
                                        </p:cTn>
                                        <p:tgtEl>
                                          <p:spTgt spid="253">
                                            <p:txEl>
                                              <p:pRg st="2" end="2"/>
                                            </p:txEl>
                                          </p:spTgt>
                                        </p:tgtEl>
                                        <p:attrNameLst>
                                          <p:attrName>style.visibility</p:attrName>
                                        </p:attrNameLst>
                                      </p:cBhvr>
                                      <p:to>
                                        <p:strVal val="visible"/>
                                      </p:to>
                                    </p:set>
                                    <p:animEffect transition="in" filter="fade">
                                      <p:cBhvr>
                                        <p:cTn id="73" dur="1000"/>
                                        <p:tgtEl>
                                          <p:spTgt spid="253">
                                            <p:txEl>
                                              <p:pRg st="2" end="2"/>
                                            </p:txEl>
                                          </p:spTgt>
                                        </p:tgtEl>
                                      </p:cBhvr>
                                    </p:animEffect>
                                    <p:anim calcmode="lin" valueType="num">
                                      <p:cBhvr>
                                        <p:cTn id="74" dur="1000" fill="hold"/>
                                        <p:tgtEl>
                                          <p:spTgt spid="253">
                                            <p:txEl>
                                              <p:pRg st="2" end="2"/>
                                            </p:txEl>
                                          </p:spTgt>
                                        </p:tgtEl>
                                        <p:attrNameLst>
                                          <p:attrName>ppt_x</p:attrName>
                                        </p:attrNameLst>
                                      </p:cBhvr>
                                      <p:tavLst>
                                        <p:tav tm="0">
                                          <p:val>
                                            <p:strVal val="#ppt_x"/>
                                          </p:val>
                                        </p:tav>
                                        <p:tav tm="100000">
                                          <p:val>
                                            <p:strVal val="#ppt_x"/>
                                          </p:val>
                                        </p:tav>
                                      </p:tavLst>
                                    </p:anim>
                                    <p:anim calcmode="lin" valueType="num">
                                      <p:cBhvr>
                                        <p:cTn id="75" dur="1000" fill="hold"/>
                                        <p:tgtEl>
                                          <p:spTgt spid="25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7" grpId="0" build="p"/>
      <p:bldP spid="249" grpId="0" build="p"/>
      <p:bldP spid="250" grpId="0" build="p"/>
      <p:bldP spid="251" grpId="0" build="p"/>
      <p:bldP spid="253" grpId="0" uiExpand="1" build="p"/>
      <p:bldP spid="254" grpId="0" animBg="1"/>
      <p:bldP spid="256"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117" name="饼形 116"/>
          <p:cNvSpPr/>
          <p:nvPr/>
        </p:nvSpPr>
        <p:spPr>
          <a:xfrm>
            <a:off x="7430635" y="1530582"/>
            <a:ext cx="3344834" cy="3344834"/>
          </a:xfrm>
          <a:prstGeom prst="pie">
            <a:avLst>
              <a:gd name="adj1" fmla="val 20372745"/>
              <a:gd name="adj2" fmla="val 16200000"/>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9" name="饼形 118"/>
          <p:cNvSpPr/>
          <p:nvPr/>
        </p:nvSpPr>
        <p:spPr>
          <a:xfrm rot="16200000">
            <a:off x="7513418" y="1416466"/>
            <a:ext cx="3344834" cy="3344834"/>
          </a:xfrm>
          <a:prstGeom prst="pie">
            <a:avLst>
              <a:gd name="adj1" fmla="val 0"/>
              <a:gd name="adj2" fmla="val 417935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25" name="直接连接符 124"/>
          <p:cNvCxnSpPr/>
          <p:nvPr/>
        </p:nvCxnSpPr>
        <p:spPr>
          <a:xfrm flipH="1">
            <a:off x="3105171" y="-130951"/>
            <a:ext cx="225543" cy="5109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3416127" y="-166805"/>
            <a:ext cx="663460" cy="77068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a:endCxn id="133" idx="7"/>
          </p:cNvCxnSpPr>
          <p:nvPr/>
        </p:nvCxnSpPr>
        <p:spPr>
          <a:xfrm>
            <a:off x="3836577" y="-191544"/>
            <a:ext cx="212559" cy="76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4095816" y="-130951"/>
            <a:ext cx="344906" cy="7809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3" name="椭圆 132"/>
          <p:cNvSpPr/>
          <p:nvPr/>
        </p:nvSpPr>
        <p:spPr>
          <a:xfrm flipH="1">
            <a:off x="4033932" y="560933"/>
            <a:ext cx="103822" cy="10382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a:endCxn id="133" idx="5"/>
          </p:cNvCxnSpPr>
          <p:nvPr/>
        </p:nvCxnSpPr>
        <p:spPr>
          <a:xfrm>
            <a:off x="3115891" y="390771"/>
            <a:ext cx="933245" cy="2587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V="1">
            <a:off x="2536874" y="392206"/>
            <a:ext cx="557950" cy="4810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flipV="1">
            <a:off x="2976107" y="0"/>
            <a:ext cx="64729" cy="3693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flipH="1">
            <a:off x="2174539" y="0"/>
            <a:ext cx="111192" cy="2475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2463308" y="0"/>
            <a:ext cx="112222" cy="1525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2628292" y="142023"/>
            <a:ext cx="432648" cy="2849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2480558" y="194785"/>
            <a:ext cx="116076" cy="71756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a:off x="2628292" y="0"/>
            <a:ext cx="44214" cy="1525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33" idx="3"/>
          </p:cNvCxnSpPr>
          <p:nvPr/>
        </p:nvCxnSpPr>
        <p:spPr>
          <a:xfrm>
            <a:off x="4122549" y="649550"/>
            <a:ext cx="614245" cy="115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a:stCxn id="152" idx="1"/>
          </p:cNvCxnSpPr>
          <p:nvPr/>
        </p:nvCxnSpPr>
        <p:spPr>
          <a:xfrm flipV="1">
            <a:off x="4552047" y="661069"/>
            <a:ext cx="226298" cy="70916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3" idx="4"/>
          </p:cNvCxnSpPr>
          <p:nvPr/>
        </p:nvCxnSpPr>
        <p:spPr>
          <a:xfrm flipH="1" flipV="1">
            <a:off x="4085843" y="664755"/>
            <a:ext cx="415501" cy="7857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3" idx="4"/>
          </p:cNvCxnSpPr>
          <p:nvPr/>
        </p:nvCxnSpPr>
        <p:spPr>
          <a:xfrm flipV="1">
            <a:off x="3642642" y="664755"/>
            <a:ext cx="443201" cy="4533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flipV="1">
            <a:off x="3088641" y="414302"/>
            <a:ext cx="540151" cy="7038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a:off x="3642642" y="1118120"/>
            <a:ext cx="831002" cy="2908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a:stCxn id="153" idx="3"/>
          </p:cNvCxnSpPr>
          <p:nvPr/>
        </p:nvCxnSpPr>
        <p:spPr>
          <a:xfrm flipH="1" flipV="1">
            <a:off x="2506939" y="910370"/>
            <a:ext cx="469168" cy="4497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flipH="1">
            <a:off x="2936290" y="1118120"/>
            <a:ext cx="650951" cy="1800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flipH="1">
            <a:off x="2950140" y="522569"/>
            <a:ext cx="110800" cy="7617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1" name="椭圆 150"/>
          <p:cNvSpPr/>
          <p:nvPr/>
        </p:nvSpPr>
        <p:spPr>
          <a:xfrm flipH="1">
            <a:off x="4644322" y="634007"/>
            <a:ext cx="181785" cy="18178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flipH="1">
            <a:off x="4440722" y="1351137"/>
            <a:ext cx="130424" cy="13042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flipH="1">
            <a:off x="2880085" y="1264103"/>
            <a:ext cx="112499" cy="112499"/>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flipH="1">
            <a:off x="2448103" y="837933"/>
            <a:ext cx="103822" cy="10382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p:nvPr/>
        </p:nvSpPr>
        <p:spPr>
          <a:xfrm flipH="1">
            <a:off x="3552710" y="1068419"/>
            <a:ext cx="126866" cy="12686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p:cNvSpPr/>
          <p:nvPr/>
        </p:nvSpPr>
        <p:spPr>
          <a:xfrm flipH="1">
            <a:off x="2960874" y="333774"/>
            <a:ext cx="181785" cy="18178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a:endCxn id="153" idx="4"/>
          </p:cNvCxnSpPr>
          <p:nvPr/>
        </p:nvCxnSpPr>
        <p:spPr>
          <a:xfrm flipH="1" flipV="1">
            <a:off x="2936334" y="1376602"/>
            <a:ext cx="429307" cy="4605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a:endCxn id="155" idx="4"/>
          </p:cNvCxnSpPr>
          <p:nvPr/>
        </p:nvCxnSpPr>
        <p:spPr>
          <a:xfrm flipV="1">
            <a:off x="3379491" y="1195285"/>
            <a:ext cx="236651" cy="6418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2" idx="6"/>
          </p:cNvCxnSpPr>
          <p:nvPr/>
        </p:nvCxnSpPr>
        <p:spPr>
          <a:xfrm flipH="1">
            <a:off x="3365641" y="1416350"/>
            <a:ext cx="1075081" cy="4208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a:stCxn id="153" idx="5"/>
          </p:cNvCxnSpPr>
          <p:nvPr/>
        </p:nvCxnSpPr>
        <p:spPr>
          <a:xfrm flipH="1">
            <a:off x="2728540" y="1360127"/>
            <a:ext cx="168020" cy="9075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flipH="1">
            <a:off x="2742390" y="1837168"/>
            <a:ext cx="554001" cy="4582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53" idx="6"/>
            <a:endCxn id="234" idx="2"/>
          </p:cNvCxnSpPr>
          <p:nvPr/>
        </p:nvCxnSpPr>
        <p:spPr>
          <a:xfrm flipH="1">
            <a:off x="2421578" y="1320353"/>
            <a:ext cx="458507" cy="1306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直接连接符 162"/>
          <p:cNvCxnSpPr>
            <a:stCxn id="154" idx="5"/>
            <a:endCxn id="234" idx="0"/>
          </p:cNvCxnSpPr>
          <p:nvPr/>
        </p:nvCxnSpPr>
        <p:spPr>
          <a:xfrm flipH="1">
            <a:off x="2342001" y="926551"/>
            <a:ext cx="121307" cy="44487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2174539" y="182472"/>
            <a:ext cx="318454" cy="160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5" name="直接连接符 164"/>
          <p:cNvCxnSpPr>
            <a:stCxn id="154" idx="7"/>
          </p:cNvCxnSpPr>
          <p:nvPr/>
        </p:nvCxnSpPr>
        <p:spPr>
          <a:xfrm flipH="1" flipV="1">
            <a:off x="2174539" y="342520"/>
            <a:ext cx="288769" cy="5106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153" idx="6"/>
          </p:cNvCxnSpPr>
          <p:nvPr/>
        </p:nvCxnSpPr>
        <p:spPr>
          <a:xfrm flipH="1">
            <a:off x="2465389" y="1320353"/>
            <a:ext cx="414695" cy="516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7" name="直接连接符 166"/>
          <p:cNvCxnSpPr/>
          <p:nvPr/>
        </p:nvCxnSpPr>
        <p:spPr>
          <a:xfrm flipH="1" flipV="1">
            <a:off x="2465389" y="1837168"/>
            <a:ext cx="249301" cy="4166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8" name="直接连接符 167"/>
          <p:cNvCxnSpPr>
            <a:endCxn id="234" idx="4"/>
          </p:cNvCxnSpPr>
          <p:nvPr/>
        </p:nvCxnSpPr>
        <p:spPr>
          <a:xfrm flipH="1" flipV="1">
            <a:off x="2342001" y="1530582"/>
            <a:ext cx="123388" cy="30658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9" name="直接连接符 168"/>
          <p:cNvCxnSpPr/>
          <p:nvPr/>
        </p:nvCxnSpPr>
        <p:spPr>
          <a:xfrm flipH="1">
            <a:off x="3254841" y="1837168"/>
            <a:ext cx="83100" cy="762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0" name="直接连接符 169"/>
          <p:cNvCxnSpPr/>
          <p:nvPr/>
        </p:nvCxnSpPr>
        <p:spPr>
          <a:xfrm>
            <a:off x="2742390" y="2323073"/>
            <a:ext cx="526301" cy="2562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直接连接符 170"/>
          <p:cNvCxnSpPr>
            <a:endCxn id="177" idx="1"/>
          </p:cNvCxnSpPr>
          <p:nvPr/>
        </p:nvCxnSpPr>
        <p:spPr>
          <a:xfrm flipH="1">
            <a:off x="2217665" y="1837168"/>
            <a:ext cx="247724" cy="2978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2" name="直接连接符 171"/>
          <p:cNvCxnSpPr>
            <a:stCxn id="178" idx="6"/>
          </p:cNvCxnSpPr>
          <p:nvPr/>
        </p:nvCxnSpPr>
        <p:spPr>
          <a:xfrm flipH="1" flipV="1">
            <a:off x="2174539" y="2184573"/>
            <a:ext cx="470804" cy="1031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3" name="椭圆 172"/>
          <p:cNvSpPr/>
          <p:nvPr/>
        </p:nvSpPr>
        <p:spPr>
          <a:xfrm flipH="1">
            <a:off x="3214994" y="2542570"/>
            <a:ext cx="130424" cy="13042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flipH="1">
            <a:off x="3279424" y="1746276"/>
            <a:ext cx="181785" cy="18178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椭圆 176"/>
          <p:cNvSpPr/>
          <p:nvPr/>
        </p:nvSpPr>
        <p:spPr>
          <a:xfrm flipH="1">
            <a:off x="2057346" y="2107548"/>
            <a:ext cx="187825" cy="187825"/>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p:cNvSpPr/>
          <p:nvPr/>
        </p:nvSpPr>
        <p:spPr>
          <a:xfrm flipH="1">
            <a:off x="2645343" y="2196784"/>
            <a:ext cx="181785" cy="18178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9" name="直接连接符 178"/>
          <p:cNvCxnSpPr/>
          <p:nvPr/>
        </p:nvCxnSpPr>
        <p:spPr>
          <a:xfrm>
            <a:off x="960488" y="-130951"/>
            <a:ext cx="225543" cy="5109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flipH="1">
            <a:off x="211616" y="-166805"/>
            <a:ext cx="663460" cy="77068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1" name="直接连接符 180"/>
          <p:cNvCxnSpPr>
            <a:endCxn id="182" idx="7"/>
          </p:cNvCxnSpPr>
          <p:nvPr/>
        </p:nvCxnSpPr>
        <p:spPr>
          <a:xfrm flipH="1">
            <a:off x="242066" y="-191544"/>
            <a:ext cx="212559" cy="76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2" name="椭圆 181"/>
          <p:cNvSpPr/>
          <p:nvPr/>
        </p:nvSpPr>
        <p:spPr>
          <a:xfrm>
            <a:off x="153449" y="560933"/>
            <a:ext cx="103822" cy="10382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3" name="直接连接符 182"/>
          <p:cNvCxnSpPr>
            <a:endCxn id="182" idx="5"/>
          </p:cNvCxnSpPr>
          <p:nvPr/>
        </p:nvCxnSpPr>
        <p:spPr>
          <a:xfrm flipH="1">
            <a:off x="242066" y="390771"/>
            <a:ext cx="933245" cy="2587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flipH="1" flipV="1">
            <a:off x="1196378" y="392206"/>
            <a:ext cx="557950" cy="4810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flipV="1">
            <a:off x="1250367" y="0"/>
            <a:ext cx="48252" cy="3693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2055005" y="0"/>
            <a:ext cx="61658" cy="2475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flipH="1">
            <a:off x="1715673" y="0"/>
            <a:ext cx="94971" cy="1525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flipH="1">
            <a:off x="1230263" y="142023"/>
            <a:ext cx="432648" cy="2849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9" name="直接连接符 188"/>
          <p:cNvCxnSpPr/>
          <p:nvPr/>
        </p:nvCxnSpPr>
        <p:spPr>
          <a:xfrm>
            <a:off x="1694568" y="194785"/>
            <a:ext cx="116076" cy="71756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0" name="直接连接符 189"/>
          <p:cNvCxnSpPr/>
          <p:nvPr/>
        </p:nvCxnSpPr>
        <p:spPr>
          <a:xfrm>
            <a:off x="1548812" y="0"/>
            <a:ext cx="114100" cy="1525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1" name="直接连接符 190"/>
          <p:cNvCxnSpPr>
            <a:endCxn id="182" idx="4"/>
          </p:cNvCxnSpPr>
          <p:nvPr/>
        </p:nvCxnSpPr>
        <p:spPr>
          <a:xfrm flipV="1">
            <a:off x="-210141" y="664755"/>
            <a:ext cx="415501" cy="7857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a:endCxn id="182" idx="4"/>
          </p:cNvCxnSpPr>
          <p:nvPr/>
        </p:nvCxnSpPr>
        <p:spPr>
          <a:xfrm flipH="1" flipV="1">
            <a:off x="205360" y="664755"/>
            <a:ext cx="443201" cy="4533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nvCxnSpPr>
        <p:spPr>
          <a:xfrm flipV="1">
            <a:off x="662411" y="414302"/>
            <a:ext cx="540151" cy="7038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nvCxnSpPr>
        <p:spPr>
          <a:xfrm flipH="1">
            <a:off x="-182441" y="1118120"/>
            <a:ext cx="831002" cy="2908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a:stCxn id="199" idx="3"/>
          </p:cNvCxnSpPr>
          <p:nvPr/>
        </p:nvCxnSpPr>
        <p:spPr>
          <a:xfrm flipV="1">
            <a:off x="1315095" y="910370"/>
            <a:ext cx="469168" cy="4497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p:nvPr/>
        </p:nvCxnSpPr>
        <p:spPr>
          <a:xfrm>
            <a:off x="703961" y="1118120"/>
            <a:ext cx="650951" cy="1800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p:nvPr/>
        </p:nvCxnSpPr>
        <p:spPr>
          <a:xfrm>
            <a:off x="1230262" y="522569"/>
            <a:ext cx="110800" cy="7617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8" name="椭圆 197"/>
          <p:cNvSpPr/>
          <p:nvPr/>
        </p:nvSpPr>
        <p:spPr>
          <a:xfrm>
            <a:off x="-279944" y="1351137"/>
            <a:ext cx="130424" cy="13042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椭圆 198"/>
          <p:cNvSpPr/>
          <p:nvPr/>
        </p:nvSpPr>
        <p:spPr>
          <a:xfrm>
            <a:off x="1298619" y="1264103"/>
            <a:ext cx="112499" cy="112499"/>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p:cNvSpPr/>
          <p:nvPr/>
        </p:nvSpPr>
        <p:spPr>
          <a:xfrm>
            <a:off x="1739277" y="837933"/>
            <a:ext cx="103822" cy="10382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椭圆 200"/>
          <p:cNvSpPr/>
          <p:nvPr/>
        </p:nvSpPr>
        <p:spPr>
          <a:xfrm>
            <a:off x="611627" y="1068419"/>
            <a:ext cx="126866" cy="12686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p:cNvSpPr/>
          <p:nvPr/>
        </p:nvSpPr>
        <p:spPr>
          <a:xfrm>
            <a:off x="1616425" y="91579"/>
            <a:ext cx="137676" cy="13767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p:nvPr/>
        </p:nvSpPr>
        <p:spPr>
          <a:xfrm>
            <a:off x="1148544" y="333774"/>
            <a:ext cx="181785" cy="18178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4" name="直接连接符 203"/>
          <p:cNvCxnSpPr>
            <a:endCxn id="199" idx="4"/>
          </p:cNvCxnSpPr>
          <p:nvPr/>
        </p:nvCxnSpPr>
        <p:spPr>
          <a:xfrm flipV="1">
            <a:off x="925561" y="1376602"/>
            <a:ext cx="429307" cy="46056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5" name="直接连接符 204"/>
          <p:cNvCxnSpPr>
            <a:endCxn id="201" idx="4"/>
          </p:cNvCxnSpPr>
          <p:nvPr/>
        </p:nvCxnSpPr>
        <p:spPr>
          <a:xfrm flipH="1" flipV="1">
            <a:off x="675060" y="1195285"/>
            <a:ext cx="236651" cy="6418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6" name="直接连接符 205"/>
          <p:cNvCxnSpPr>
            <a:stCxn id="198" idx="6"/>
          </p:cNvCxnSpPr>
          <p:nvPr/>
        </p:nvCxnSpPr>
        <p:spPr>
          <a:xfrm>
            <a:off x="-149520" y="1416350"/>
            <a:ext cx="1075081" cy="4208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7" name="直接连接符 206"/>
          <p:cNvCxnSpPr>
            <a:stCxn id="198" idx="4"/>
          </p:cNvCxnSpPr>
          <p:nvPr/>
        </p:nvCxnSpPr>
        <p:spPr>
          <a:xfrm>
            <a:off x="-214732" y="1481562"/>
            <a:ext cx="586292" cy="703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a:endCxn id="225" idx="7"/>
          </p:cNvCxnSpPr>
          <p:nvPr/>
        </p:nvCxnSpPr>
        <p:spPr>
          <a:xfrm flipH="1">
            <a:off x="429042" y="1837168"/>
            <a:ext cx="496520" cy="3580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9" name="直接连接符 208"/>
          <p:cNvCxnSpPr>
            <a:stCxn id="199" idx="5"/>
          </p:cNvCxnSpPr>
          <p:nvPr/>
        </p:nvCxnSpPr>
        <p:spPr>
          <a:xfrm>
            <a:off x="1394642" y="1360127"/>
            <a:ext cx="168020" cy="9075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p:nvPr/>
        </p:nvCxnSpPr>
        <p:spPr>
          <a:xfrm>
            <a:off x="994811" y="1837168"/>
            <a:ext cx="554001" cy="4582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a:stCxn id="199" idx="6"/>
            <a:endCxn id="234" idx="5"/>
          </p:cNvCxnSpPr>
          <p:nvPr/>
        </p:nvCxnSpPr>
        <p:spPr>
          <a:xfrm>
            <a:off x="1411118" y="1320353"/>
            <a:ext cx="874614" cy="18692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a:stCxn id="200" idx="5"/>
            <a:endCxn id="234" idx="6"/>
          </p:cNvCxnSpPr>
          <p:nvPr/>
        </p:nvCxnSpPr>
        <p:spPr>
          <a:xfrm>
            <a:off x="1827895" y="926551"/>
            <a:ext cx="434530" cy="5244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a:stCxn id="202" idx="6"/>
          </p:cNvCxnSpPr>
          <p:nvPr/>
        </p:nvCxnSpPr>
        <p:spPr>
          <a:xfrm>
            <a:off x="1754101" y="160417"/>
            <a:ext cx="362563" cy="182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6" name="直接连接符 215"/>
          <p:cNvCxnSpPr>
            <a:stCxn id="200" idx="7"/>
          </p:cNvCxnSpPr>
          <p:nvPr/>
        </p:nvCxnSpPr>
        <p:spPr>
          <a:xfrm flipV="1">
            <a:off x="1827895" y="342520"/>
            <a:ext cx="288769" cy="5106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7" name="直接连接符 216"/>
          <p:cNvCxnSpPr>
            <a:stCxn id="199" idx="6"/>
          </p:cNvCxnSpPr>
          <p:nvPr/>
        </p:nvCxnSpPr>
        <p:spPr>
          <a:xfrm>
            <a:off x="1411118" y="1320353"/>
            <a:ext cx="414695" cy="516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9" name="直接连接符 218"/>
          <p:cNvCxnSpPr/>
          <p:nvPr/>
        </p:nvCxnSpPr>
        <p:spPr>
          <a:xfrm flipV="1">
            <a:off x="1576513" y="1837168"/>
            <a:ext cx="249301" cy="4166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0" name="直接连接符 219"/>
          <p:cNvCxnSpPr>
            <a:endCxn id="177" idx="7"/>
          </p:cNvCxnSpPr>
          <p:nvPr/>
        </p:nvCxnSpPr>
        <p:spPr>
          <a:xfrm>
            <a:off x="1825813" y="1837169"/>
            <a:ext cx="259039" cy="2978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2" name="直接连接符 221"/>
          <p:cNvCxnSpPr/>
          <p:nvPr/>
        </p:nvCxnSpPr>
        <p:spPr>
          <a:xfrm>
            <a:off x="1825813" y="1837168"/>
            <a:ext cx="96950" cy="76290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3" name="直接连接符 222"/>
          <p:cNvCxnSpPr/>
          <p:nvPr/>
        </p:nvCxnSpPr>
        <p:spPr>
          <a:xfrm>
            <a:off x="1590363" y="2350773"/>
            <a:ext cx="290851" cy="2908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4" name="直接连接符 223"/>
          <p:cNvCxnSpPr>
            <a:endCxn id="177" idx="4"/>
          </p:cNvCxnSpPr>
          <p:nvPr/>
        </p:nvCxnSpPr>
        <p:spPr>
          <a:xfrm flipV="1">
            <a:off x="1908913" y="2295373"/>
            <a:ext cx="242345" cy="3324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5" name="椭圆 224"/>
          <p:cNvSpPr/>
          <p:nvPr/>
        </p:nvSpPr>
        <p:spPr>
          <a:xfrm>
            <a:off x="340424" y="2179983"/>
            <a:ext cx="103822" cy="103822"/>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椭圆 226"/>
          <p:cNvSpPr/>
          <p:nvPr/>
        </p:nvSpPr>
        <p:spPr>
          <a:xfrm>
            <a:off x="1464074" y="2196784"/>
            <a:ext cx="181785" cy="18178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p:nvPr/>
        </p:nvSpPr>
        <p:spPr>
          <a:xfrm>
            <a:off x="1851815" y="2564599"/>
            <a:ext cx="112499" cy="112499"/>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椭圆 229"/>
          <p:cNvSpPr/>
          <p:nvPr/>
        </p:nvSpPr>
        <p:spPr>
          <a:xfrm flipH="1">
            <a:off x="862430" y="1770308"/>
            <a:ext cx="159154" cy="15915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椭圆 230"/>
          <p:cNvSpPr/>
          <p:nvPr/>
        </p:nvSpPr>
        <p:spPr>
          <a:xfrm flipH="1">
            <a:off x="2055005" y="224540"/>
            <a:ext cx="181785" cy="18178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椭圆 231"/>
          <p:cNvSpPr/>
          <p:nvPr/>
        </p:nvSpPr>
        <p:spPr>
          <a:xfrm flipH="1">
            <a:off x="2516620" y="91660"/>
            <a:ext cx="155886" cy="155886"/>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椭圆 233"/>
          <p:cNvSpPr/>
          <p:nvPr/>
        </p:nvSpPr>
        <p:spPr>
          <a:xfrm flipH="1">
            <a:off x="2262424" y="1371428"/>
            <a:ext cx="159154" cy="15915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5" name="直接连接符 234"/>
          <p:cNvCxnSpPr>
            <a:endCxn id="234" idx="5"/>
          </p:cNvCxnSpPr>
          <p:nvPr/>
        </p:nvCxnSpPr>
        <p:spPr>
          <a:xfrm flipV="1">
            <a:off x="1843099" y="1507274"/>
            <a:ext cx="442632" cy="3375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6" name="椭圆 235"/>
          <p:cNvSpPr/>
          <p:nvPr/>
        </p:nvSpPr>
        <p:spPr>
          <a:xfrm flipH="1">
            <a:off x="1748588" y="1749411"/>
            <a:ext cx="181785" cy="18178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10611088" y="5746091"/>
            <a:ext cx="990433" cy="805861"/>
            <a:chOff x="10611088" y="5746091"/>
            <a:chExt cx="990433" cy="805861"/>
          </a:xfrm>
        </p:grpSpPr>
        <p:cxnSp>
          <p:nvCxnSpPr>
            <p:cNvPr id="239" name="直接连接符 238"/>
            <p:cNvCxnSpPr/>
            <p:nvPr/>
          </p:nvCxnSpPr>
          <p:spPr>
            <a:xfrm rot="11174285" flipH="1">
              <a:off x="10733070" y="5829407"/>
              <a:ext cx="190563" cy="6380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0" name="直接连接符 239"/>
            <p:cNvCxnSpPr/>
            <p:nvPr/>
          </p:nvCxnSpPr>
          <p:spPr>
            <a:xfrm rot="11174285" flipH="1">
              <a:off x="10684479" y="6195349"/>
              <a:ext cx="860986" cy="33164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p:nvPr/>
          </p:nvCxnSpPr>
          <p:spPr>
            <a:xfrm rot="11174285">
              <a:off x="10972800" y="5790457"/>
              <a:ext cx="587028" cy="45504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2" name="椭圆 241"/>
            <p:cNvSpPr/>
            <p:nvPr/>
          </p:nvSpPr>
          <p:spPr>
            <a:xfrm rot="11174285">
              <a:off x="11489346" y="6219329"/>
              <a:ext cx="112175" cy="112175"/>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椭圆 242"/>
            <p:cNvSpPr/>
            <p:nvPr/>
          </p:nvSpPr>
          <p:spPr>
            <a:xfrm rot="11174285">
              <a:off x="10611088" y="6395603"/>
              <a:ext cx="156349" cy="15634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椭圆 243"/>
            <p:cNvSpPr/>
            <p:nvPr/>
          </p:nvSpPr>
          <p:spPr>
            <a:xfrm rot="11174285">
              <a:off x="10942616" y="5746091"/>
              <a:ext cx="89295" cy="89295"/>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5" name="组合 244"/>
          <p:cNvGrpSpPr/>
          <p:nvPr/>
        </p:nvGrpSpPr>
        <p:grpSpPr>
          <a:xfrm>
            <a:off x="11379596" y="4826549"/>
            <a:ext cx="376265" cy="418620"/>
            <a:chOff x="11379596" y="4826549"/>
            <a:chExt cx="376265" cy="418620"/>
          </a:xfrm>
        </p:grpSpPr>
        <p:cxnSp>
          <p:nvCxnSpPr>
            <p:cNvPr id="246" name="直接连接符 245"/>
            <p:cNvCxnSpPr/>
            <p:nvPr/>
          </p:nvCxnSpPr>
          <p:spPr>
            <a:xfrm rot="7715704" flipH="1">
              <a:off x="11476785" y="4945946"/>
              <a:ext cx="82782" cy="2771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7" name="直接连接符 246"/>
            <p:cNvCxnSpPr/>
            <p:nvPr/>
          </p:nvCxnSpPr>
          <p:spPr>
            <a:xfrm rot="7715704" flipH="1">
              <a:off x="11475876" y="4956778"/>
              <a:ext cx="374020" cy="14407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9" name="直接连接符 248"/>
            <p:cNvCxnSpPr>
              <a:stCxn id="250" idx="5"/>
            </p:cNvCxnSpPr>
            <p:nvPr/>
          </p:nvCxnSpPr>
          <p:spPr>
            <a:xfrm flipH="1">
              <a:off x="11415346" y="4853632"/>
              <a:ext cx="291937" cy="778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0" name="椭圆 249"/>
            <p:cNvSpPr/>
            <p:nvPr/>
          </p:nvSpPr>
          <p:spPr>
            <a:xfrm rot="7715704">
              <a:off x="11707131" y="4826549"/>
              <a:ext cx="48730" cy="4873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椭圆 250"/>
            <p:cNvSpPr/>
            <p:nvPr/>
          </p:nvSpPr>
          <p:spPr>
            <a:xfrm rot="7715704">
              <a:off x="11571273" y="5177250"/>
              <a:ext cx="67919" cy="6791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3" name="椭圆 252"/>
            <p:cNvSpPr/>
            <p:nvPr/>
          </p:nvSpPr>
          <p:spPr>
            <a:xfrm rot="7715704">
              <a:off x="11404474" y="4923660"/>
              <a:ext cx="38791" cy="38791"/>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4" name="文本框 253"/>
          <p:cNvSpPr txBox="1"/>
          <p:nvPr/>
        </p:nvSpPr>
        <p:spPr>
          <a:xfrm>
            <a:off x="9402184" y="2074426"/>
            <a:ext cx="925157" cy="461665"/>
          </a:xfrm>
          <a:prstGeom prst="rect">
            <a:avLst/>
          </a:prstGeom>
          <a:noFill/>
        </p:spPr>
        <p:txBody>
          <a:bodyPr wrap="square" rtlCol="0">
            <a:spAutoFit/>
          </a:bodyPr>
          <a:lstStyle/>
          <a:p>
            <a:r>
              <a:rPr lang="en-US" altLang="zh-CN" sz="2400" dirty="0">
                <a:solidFill>
                  <a:schemeClr val="bg1"/>
                </a:solidFill>
              </a:rPr>
              <a:t>21%</a:t>
            </a:r>
            <a:endParaRPr lang="zh-CN" altLang="en-US" sz="2400" dirty="0">
              <a:solidFill>
                <a:schemeClr val="bg1"/>
              </a:solidFill>
            </a:endParaRPr>
          </a:p>
        </p:txBody>
      </p:sp>
      <p:sp>
        <p:nvSpPr>
          <p:cNvPr id="256" name="文本框 255"/>
          <p:cNvSpPr txBox="1"/>
          <p:nvPr/>
        </p:nvSpPr>
        <p:spPr>
          <a:xfrm>
            <a:off x="8455511" y="3570587"/>
            <a:ext cx="849854" cy="461665"/>
          </a:xfrm>
          <a:prstGeom prst="rect">
            <a:avLst/>
          </a:prstGeom>
          <a:noFill/>
        </p:spPr>
        <p:txBody>
          <a:bodyPr wrap="square" rtlCol="0">
            <a:spAutoFit/>
          </a:bodyPr>
          <a:lstStyle/>
          <a:p>
            <a:r>
              <a:rPr lang="en-US" altLang="zh-CN" sz="2400" dirty="0">
                <a:solidFill>
                  <a:schemeClr val="bg1"/>
                </a:solidFill>
              </a:rPr>
              <a:t>79%</a:t>
            </a:r>
            <a:endParaRPr lang="zh-CN" altLang="en-US" sz="2400" dirty="0">
              <a:solidFill>
                <a:schemeClr val="bg1"/>
              </a:solidFill>
            </a:endParaRPr>
          </a:p>
        </p:txBody>
      </p:sp>
      <p:cxnSp>
        <p:nvCxnSpPr>
          <p:cNvPr id="257" name="直接连接符 256"/>
          <p:cNvCxnSpPr/>
          <p:nvPr/>
        </p:nvCxnSpPr>
        <p:spPr>
          <a:xfrm>
            <a:off x="4644322" y="-130951"/>
            <a:ext cx="107712" cy="7809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9" name="矩形 258"/>
          <p:cNvSpPr/>
          <p:nvPr/>
        </p:nvSpPr>
        <p:spPr>
          <a:xfrm>
            <a:off x="1556834" y="4254077"/>
            <a:ext cx="4962150" cy="1323439"/>
          </a:xfrm>
          <a:prstGeom prst="rect">
            <a:avLst/>
          </a:prstGeom>
        </p:spPr>
        <p:txBody>
          <a:bodyPr wrap="square">
            <a:spAutoFit/>
          </a:bodyPr>
          <a:lstStyle/>
          <a:p>
            <a:r>
              <a:rPr lang="en-US" altLang="zh-CN" sz="1600" dirty="0"/>
              <a:t>Happiness is not about being immortal nor having food or rights in one's hand. It’s about having each tiny wish come true, or having something to eat when you are hungry or having someone's love when you need love.</a:t>
            </a:r>
          </a:p>
        </p:txBody>
      </p:sp>
      <p:sp>
        <p:nvSpPr>
          <p:cNvPr id="260" name="文本框 259"/>
          <p:cNvSpPr txBox="1"/>
          <p:nvPr/>
        </p:nvSpPr>
        <p:spPr>
          <a:xfrm>
            <a:off x="2580632" y="3083749"/>
            <a:ext cx="2063690" cy="369332"/>
          </a:xfrm>
          <a:prstGeom prst="rect">
            <a:avLst/>
          </a:prstGeom>
          <a:solidFill>
            <a:srgbClr val="595959"/>
          </a:solidFill>
        </p:spPr>
        <p:txBody>
          <a:bodyPr wrap="square" rtlCol="0">
            <a:spAutoFit/>
          </a:bodyPr>
          <a:lstStyle/>
          <a:p>
            <a:pPr algn="ctr"/>
            <a:r>
              <a:rPr lang="zh-CN" altLang="en-US" dirty="0">
                <a:solidFill>
                  <a:schemeClr val="bg1"/>
                </a:solidFill>
              </a:rPr>
              <a:t>点击输入标题</a:t>
            </a:r>
          </a:p>
        </p:txBody>
      </p:sp>
      <p:sp>
        <p:nvSpPr>
          <p:cNvPr id="262" name="文本框 261"/>
          <p:cNvSpPr txBox="1"/>
          <p:nvPr/>
        </p:nvSpPr>
        <p:spPr>
          <a:xfrm>
            <a:off x="2167912" y="3687686"/>
            <a:ext cx="4023005" cy="369332"/>
          </a:xfrm>
          <a:prstGeom prst="rect">
            <a:avLst/>
          </a:prstGeom>
          <a:noFill/>
        </p:spPr>
        <p:txBody>
          <a:bodyPr wrap="square" rtlCol="0">
            <a:spAutoFit/>
          </a:bodyPr>
          <a:lstStyle/>
          <a:p>
            <a:r>
              <a:rPr lang="zh-CN" altLang="en-US" dirty="0"/>
              <a:t>点击输入标题点击输入标题</a:t>
            </a: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60"/>
                                        </p:tgtEl>
                                        <p:attrNameLst>
                                          <p:attrName>style.visibility</p:attrName>
                                        </p:attrNameLst>
                                      </p:cBhvr>
                                      <p:to>
                                        <p:strVal val="visible"/>
                                      </p:to>
                                    </p:set>
                                    <p:animEffect transition="in" filter="fade">
                                      <p:cBhvr>
                                        <p:cTn id="7" dur="1000"/>
                                        <p:tgtEl>
                                          <p:spTgt spid="260"/>
                                        </p:tgtEl>
                                      </p:cBhvr>
                                    </p:animEffect>
                                    <p:anim calcmode="lin" valueType="num">
                                      <p:cBhvr>
                                        <p:cTn id="8" dur="1000" fill="hold"/>
                                        <p:tgtEl>
                                          <p:spTgt spid="260"/>
                                        </p:tgtEl>
                                        <p:attrNameLst>
                                          <p:attrName>ppt_x</p:attrName>
                                        </p:attrNameLst>
                                      </p:cBhvr>
                                      <p:tavLst>
                                        <p:tav tm="0">
                                          <p:val>
                                            <p:strVal val="#ppt_x"/>
                                          </p:val>
                                        </p:tav>
                                        <p:tav tm="100000">
                                          <p:val>
                                            <p:strVal val="#ppt_x"/>
                                          </p:val>
                                        </p:tav>
                                      </p:tavLst>
                                    </p:anim>
                                    <p:anim calcmode="lin" valueType="num">
                                      <p:cBhvr>
                                        <p:cTn id="9" dur="1000" fill="hold"/>
                                        <p:tgtEl>
                                          <p:spTgt spid="26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262"/>
                                        </p:tgtEl>
                                        <p:attrNameLst>
                                          <p:attrName>style.visibility</p:attrName>
                                        </p:attrNameLst>
                                      </p:cBhvr>
                                      <p:to>
                                        <p:strVal val="visible"/>
                                      </p:to>
                                    </p:set>
                                    <p:animEffect transition="in" filter="fade">
                                      <p:cBhvr>
                                        <p:cTn id="13" dur="1000"/>
                                        <p:tgtEl>
                                          <p:spTgt spid="262"/>
                                        </p:tgtEl>
                                      </p:cBhvr>
                                    </p:animEffect>
                                    <p:anim calcmode="lin" valueType="num">
                                      <p:cBhvr>
                                        <p:cTn id="14" dur="1000" fill="hold"/>
                                        <p:tgtEl>
                                          <p:spTgt spid="262"/>
                                        </p:tgtEl>
                                        <p:attrNameLst>
                                          <p:attrName>ppt_x</p:attrName>
                                        </p:attrNameLst>
                                      </p:cBhvr>
                                      <p:tavLst>
                                        <p:tav tm="0">
                                          <p:val>
                                            <p:strVal val="#ppt_x"/>
                                          </p:val>
                                        </p:tav>
                                        <p:tav tm="100000">
                                          <p:val>
                                            <p:strVal val="#ppt_x"/>
                                          </p:val>
                                        </p:tav>
                                      </p:tavLst>
                                    </p:anim>
                                    <p:anim calcmode="lin" valueType="num">
                                      <p:cBhvr>
                                        <p:cTn id="15" dur="1000" fill="hold"/>
                                        <p:tgtEl>
                                          <p:spTgt spid="26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grpId="0" nodeType="afterEffect">
                                  <p:stCondLst>
                                    <p:cond delay="0"/>
                                  </p:stCondLst>
                                  <p:childTnLst>
                                    <p:set>
                                      <p:cBhvr>
                                        <p:cTn id="18" dur="1" fill="hold">
                                          <p:stCondLst>
                                            <p:cond delay="0"/>
                                          </p:stCondLst>
                                        </p:cTn>
                                        <p:tgtEl>
                                          <p:spTgt spid="259"/>
                                        </p:tgtEl>
                                        <p:attrNameLst>
                                          <p:attrName>style.visibility</p:attrName>
                                        </p:attrNameLst>
                                      </p:cBhvr>
                                      <p:to>
                                        <p:strVal val="visible"/>
                                      </p:to>
                                    </p:set>
                                    <p:animEffect transition="in" filter="fade">
                                      <p:cBhvr>
                                        <p:cTn id="19" dur="1000"/>
                                        <p:tgtEl>
                                          <p:spTgt spid="259"/>
                                        </p:tgtEl>
                                      </p:cBhvr>
                                    </p:animEffect>
                                    <p:anim calcmode="lin" valueType="num">
                                      <p:cBhvr>
                                        <p:cTn id="20" dur="1000" fill="hold"/>
                                        <p:tgtEl>
                                          <p:spTgt spid="259"/>
                                        </p:tgtEl>
                                        <p:attrNameLst>
                                          <p:attrName>ppt_x</p:attrName>
                                        </p:attrNameLst>
                                      </p:cBhvr>
                                      <p:tavLst>
                                        <p:tav tm="0">
                                          <p:val>
                                            <p:strVal val="#ppt_x"/>
                                          </p:val>
                                        </p:tav>
                                        <p:tav tm="100000">
                                          <p:val>
                                            <p:strVal val="#ppt_x"/>
                                          </p:val>
                                        </p:tav>
                                      </p:tavLst>
                                    </p:anim>
                                    <p:anim calcmode="lin" valueType="num">
                                      <p:cBhvr>
                                        <p:cTn id="21" dur="1000" fill="hold"/>
                                        <p:tgtEl>
                                          <p:spTgt spid="259"/>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21" presetClass="entr" presetSubtype="1" fill="hold" grpId="0" nodeType="afterEffect">
                                  <p:stCondLst>
                                    <p:cond delay="0"/>
                                  </p:stCondLst>
                                  <p:childTnLst>
                                    <p:set>
                                      <p:cBhvr>
                                        <p:cTn id="24" dur="1" fill="hold">
                                          <p:stCondLst>
                                            <p:cond delay="0"/>
                                          </p:stCondLst>
                                        </p:cTn>
                                        <p:tgtEl>
                                          <p:spTgt spid="117"/>
                                        </p:tgtEl>
                                        <p:attrNameLst>
                                          <p:attrName>style.visibility</p:attrName>
                                        </p:attrNameLst>
                                      </p:cBhvr>
                                      <p:to>
                                        <p:strVal val="visible"/>
                                      </p:to>
                                    </p:set>
                                    <p:animEffect transition="in" filter="wheel(1)">
                                      <p:cBhvr>
                                        <p:cTn id="25" dur="2000"/>
                                        <p:tgtEl>
                                          <p:spTgt spid="117"/>
                                        </p:tgtEl>
                                      </p:cBhvr>
                                    </p:animEffect>
                                  </p:childTnLst>
                                </p:cTn>
                              </p:par>
                            </p:childTnLst>
                          </p:cTn>
                        </p:par>
                        <p:par>
                          <p:cTn id="26" fill="hold">
                            <p:stCondLst>
                              <p:cond delay="5000"/>
                            </p:stCondLst>
                            <p:childTnLst>
                              <p:par>
                                <p:cTn id="27" presetID="1" presetClass="entr" presetSubtype="0" fill="hold" grpId="0" nodeType="afterEffect">
                                  <p:stCondLst>
                                    <p:cond delay="0"/>
                                  </p:stCondLst>
                                  <p:childTnLst>
                                    <p:set>
                                      <p:cBhvr>
                                        <p:cTn id="28" dur="1" fill="hold">
                                          <p:stCondLst>
                                            <p:cond delay="0"/>
                                          </p:stCondLst>
                                        </p:cTn>
                                        <p:tgtEl>
                                          <p:spTgt spid="256"/>
                                        </p:tgtEl>
                                        <p:attrNameLst>
                                          <p:attrName>style.visibility</p:attrName>
                                        </p:attrNameLst>
                                      </p:cBhvr>
                                      <p:to>
                                        <p:strVal val="visible"/>
                                      </p:to>
                                    </p:set>
                                  </p:childTnLst>
                                </p:cTn>
                              </p:par>
                            </p:childTnLst>
                          </p:cTn>
                        </p:par>
                        <p:par>
                          <p:cTn id="29" fill="hold">
                            <p:stCondLst>
                              <p:cond delay="5000"/>
                            </p:stCondLst>
                            <p:childTnLst>
                              <p:par>
                                <p:cTn id="30" presetID="47" presetClass="entr" presetSubtype="0" fill="hold" grpId="0" nodeType="afterEffect">
                                  <p:stCondLst>
                                    <p:cond delay="0"/>
                                  </p:stCondLst>
                                  <p:childTnLst>
                                    <p:set>
                                      <p:cBhvr>
                                        <p:cTn id="31" dur="1" fill="hold">
                                          <p:stCondLst>
                                            <p:cond delay="0"/>
                                          </p:stCondLst>
                                        </p:cTn>
                                        <p:tgtEl>
                                          <p:spTgt spid="119"/>
                                        </p:tgtEl>
                                        <p:attrNameLst>
                                          <p:attrName>style.visibility</p:attrName>
                                        </p:attrNameLst>
                                      </p:cBhvr>
                                      <p:to>
                                        <p:strVal val="visible"/>
                                      </p:to>
                                    </p:set>
                                    <p:animEffect transition="in" filter="fade">
                                      <p:cBhvr>
                                        <p:cTn id="32" dur="1000"/>
                                        <p:tgtEl>
                                          <p:spTgt spid="119"/>
                                        </p:tgtEl>
                                      </p:cBhvr>
                                    </p:animEffect>
                                    <p:anim calcmode="lin" valueType="num">
                                      <p:cBhvr>
                                        <p:cTn id="33" dur="1000" fill="hold"/>
                                        <p:tgtEl>
                                          <p:spTgt spid="119"/>
                                        </p:tgtEl>
                                        <p:attrNameLst>
                                          <p:attrName>ppt_x</p:attrName>
                                        </p:attrNameLst>
                                      </p:cBhvr>
                                      <p:tavLst>
                                        <p:tav tm="0">
                                          <p:val>
                                            <p:strVal val="#ppt_x"/>
                                          </p:val>
                                        </p:tav>
                                        <p:tav tm="100000">
                                          <p:val>
                                            <p:strVal val="#ppt_x"/>
                                          </p:val>
                                        </p:tav>
                                      </p:tavLst>
                                    </p:anim>
                                    <p:anim calcmode="lin" valueType="num">
                                      <p:cBhvr>
                                        <p:cTn id="34" dur="1000" fill="hold"/>
                                        <p:tgtEl>
                                          <p:spTgt spid="119"/>
                                        </p:tgtEl>
                                        <p:attrNameLst>
                                          <p:attrName>ppt_y</p:attrName>
                                        </p:attrNameLst>
                                      </p:cBhvr>
                                      <p:tavLst>
                                        <p:tav tm="0">
                                          <p:val>
                                            <p:strVal val="#ppt_y-.1"/>
                                          </p:val>
                                        </p:tav>
                                        <p:tav tm="100000">
                                          <p:val>
                                            <p:strVal val="#ppt_y"/>
                                          </p:val>
                                        </p:tav>
                                      </p:tavLst>
                                    </p:anim>
                                  </p:childTnLst>
                                </p:cTn>
                              </p:par>
                            </p:childTnLst>
                          </p:cTn>
                        </p:par>
                        <p:par>
                          <p:cTn id="35" fill="hold">
                            <p:stCondLst>
                              <p:cond delay="6000"/>
                            </p:stCondLst>
                            <p:childTnLst>
                              <p:par>
                                <p:cTn id="36" presetID="1" presetClass="entr" presetSubtype="0" fill="hold" grpId="0" nodeType="afterEffect">
                                  <p:stCondLst>
                                    <p:cond delay="0"/>
                                  </p:stCondLst>
                                  <p:childTnLst>
                                    <p:set>
                                      <p:cBhvr>
                                        <p:cTn id="37" dur="1" fill="hold">
                                          <p:stCondLst>
                                            <p:cond delay="0"/>
                                          </p:stCondLst>
                                        </p:cTn>
                                        <p:tgtEl>
                                          <p:spTgt spid="2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animBg="1"/>
      <p:bldP spid="119" grpId="0" animBg="1"/>
      <p:bldP spid="254" grpId="0"/>
      <p:bldP spid="256" grpId="0"/>
      <p:bldP spid="259" grpId="0"/>
      <p:bldP spid="260" grpId="0" animBg="1"/>
      <p:bldP spid="26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cxnSp>
        <p:nvCxnSpPr>
          <p:cNvPr id="4" name="直接连接符 3"/>
          <p:cNvCxnSpPr/>
          <p:nvPr/>
        </p:nvCxnSpPr>
        <p:spPr>
          <a:xfrm>
            <a:off x="575981" y="519289"/>
            <a:ext cx="11243486" cy="5971822"/>
          </a:xfrm>
          <a:prstGeom prst="line">
            <a:avLst/>
          </a:prstGeom>
          <a:ln>
            <a:solidFill>
              <a:schemeClr val="bg1">
                <a:alpha val="43000"/>
              </a:schemeClr>
            </a:solidFill>
          </a:ln>
        </p:spPr>
        <p:style>
          <a:lnRef idx="1">
            <a:schemeClr val="accent1"/>
          </a:lnRef>
          <a:fillRef idx="0">
            <a:schemeClr val="accent1"/>
          </a:fillRef>
          <a:effectRef idx="0">
            <a:schemeClr val="accent1"/>
          </a:effectRef>
          <a:fontRef idx="minor">
            <a:schemeClr val="tx1"/>
          </a:fontRef>
        </p:style>
      </p:cxnSp>
      <p:sp>
        <p:nvSpPr>
          <p:cNvPr id="8" name="椭圆 7"/>
          <p:cNvSpPr/>
          <p:nvPr/>
        </p:nvSpPr>
        <p:spPr>
          <a:xfrm rot="11174285">
            <a:off x="891067" y="1523780"/>
            <a:ext cx="160862" cy="160862"/>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rot="11174285">
            <a:off x="306437" y="1014025"/>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339266" y="2953362"/>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1039965" y="5009490"/>
            <a:ext cx="160862" cy="160862"/>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739292" y="363596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1787152" y="395670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2452917" y="3177005"/>
            <a:ext cx="160862" cy="160862"/>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11174285">
            <a:off x="1507045" y="234670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a:stCxn id="32" idx="2"/>
            <a:endCxn id="15" idx="5"/>
          </p:cNvCxnSpPr>
          <p:nvPr/>
        </p:nvCxnSpPr>
        <p:spPr>
          <a:xfrm>
            <a:off x="749753" y="2341423"/>
            <a:ext cx="799579" cy="30186"/>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9" idx="1"/>
            <a:endCxn id="8" idx="5"/>
          </p:cNvCxnSpPr>
          <p:nvPr/>
        </p:nvCxnSpPr>
        <p:spPr>
          <a:xfrm>
            <a:off x="488728" y="1213543"/>
            <a:ext cx="432414" cy="327952"/>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8" idx="1"/>
            <a:endCxn id="32" idx="5"/>
          </p:cNvCxnSpPr>
          <p:nvPr/>
        </p:nvCxnSpPr>
        <p:spPr>
          <a:xfrm flipH="1">
            <a:off x="655227" y="1666927"/>
            <a:ext cx="366627" cy="622662"/>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7"/>
            <a:endCxn id="10" idx="4"/>
          </p:cNvCxnSpPr>
          <p:nvPr/>
        </p:nvCxnSpPr>
        <p:spPr>
          <a:xfrm flipH="1">
            <a:off x="464649" y="2371611"/>
            <a:ext cx="181612" cy="582421"/>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633412" y="2276740"/>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2"/>
          </p:cNvCxnSpPr>
          <p:nvPr/>
        </p:nvCxnSpPr>
        <p:spPr>
          <a:xfrm flipV="1">
            <a:off x="564784" y="3008313"/>
            <a:ext cx="632891" cy="70432"/>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4"/>
          </p:cNvCxnSpPr>
          <p:nvPr/>
        </p:nvCxnSpPr>
        <p:spPr>
          <a:xfrm flipV="1">
            <a:off x="863577" y="3055633"/>
            <a:ext cx="384775" cy="580997"/>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rot="11174285">
            <a:off x="1187071" y="2948009"/>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a:endCxn id="55" idx="4"/>
          </p:cNvCxnSpPr>
          <p:nvPr/>
        </p:nvCxnSpPr>
        <p:spPr>
          <a:xfrm>
            <a:off x="357658" y="3096282"/>
            <a:ext cx="143268" cy="1165594"/>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2" idx="7"/>
          </p:cNvCxnSpPr>
          <p:nvPr/>
        </p:nvCxnSpPr>
        <p:spPr>
          <a:xfrm flipH="1">
            <a:off x="464541" y="3818257"/>
            <a:ext cx="299442" cy="540183"/>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415840" y="4261422"/>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stCxn id="12" idx="1"/>
            <a:endCxn id="11" idx="5"/>
          </p:cNvCxnSpPr>
          <p:nvPr/>
        </p:nvCxnSpPr>
        <p:spPr>
          <a:xfrm>
            <a:off x="921583" y="3835484"/>
            <a:ext cx="148457" cy="1191721"/>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3" idx="4"/>
            <a:endCxn id="49" idx="1"/>
          </p:cNvCxnSpPr>
          <p:nvPr/>
        </p:nvCxnSpPr>
        <p:spPr>
          <a:xfrm flipH="1" flipV="1">
            <a:off x="1270297" y="3039100"/>
            <a:ext cx="642238" cy="918270"/>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rot="11174285">
            <a:off x="659258" y="590174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p:cNvCxnSpPr>
            <a:stCxn id="11" idx="7"/>
            <a:endCxn id="55" idx="1"/>
          </p:cNvCxnSpPr>
          <p:nvPr/>
        </p:nvCxnSpPr>
        <p:spPr>
          <a:xfrm flipH="1" flipV="1">
            <a:off x="540637" y="4398012"/>
            <a:ext cx="517043" cy="742265"/>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61" idx="3"/>
            <a:endCxn id="11" idx="0"/>
          </p:cNvCxnSpPr>
          <p:nvPr/>
        </p:nvCxnSpPr>
        <p:spPr>
          <a:xfrm flipV="1">
            <a:off x="858776" y="5169876"/>
            <a:ext cx="252880" cy="773786"/>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a:stCxn id="12" idx="2"/>
            <a:endCxn id="13" idx="6"/>
          </p:cNvCxnSpPr>
          <p:nvPr/>
        </p:nvCxnSpPr>
        <p:spPr>
          <a:xfrm>
            <a:off x="962837" y="3760251"/>
            <a:ext cx="824985" cy="297254"/>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stCxn id="49" idx="3"/>
            <a:endCxn id="15" idx="0"/>
          </p:cNvCxnSpPr>
          <p:nvPr/>
        </p:nvCxnSpPr>
        <p:spPr>
          <a:xfrm flipV="1">
            <a:off x="1278162" y="2572219"/>
            <a:ext cx="329688" cy="394928"/>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87" name="椭圆 86"/>
          <p:cNvSpPr/>
          <p:nvPr/>
        </p:nvSpPr>
        <p:spPr>
          <a:xfrm rot="11174285">
            <a:off x="3621097" y="2072835"/>
            <a:ext cx="395819" cy="39581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rot="11174285">
            <a:off x="5999814" y="3300325"/>
            <a:ext cx="395819" cy="39581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rot="11174285">
            <a:off x="8373719" y="4571234"/>
            <a:ext cx="395819" cy="39581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rot="11174285">
            <a:off x="1974739" y="5068948"/>
            <a:ext cx="166385" cy="166385"/>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 name="直接连接符 35"/>
          <p:cNvCxnSpPr>
            <a:stCxn id="13" idx="0"/>
            <a:endCxn id="11" idx="2"/>
          </p:cNvCxnSpPr>
          <p:nvPr/>
        </p:nvCxnSpPr>
        <p:spPr>
          <a:xfrm flipH="1">
            <a:off x="1200351" y="4182218"/>
            <a:ext cx="687606" cy="916443"/>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rot="11174285">
            <a:off x="2716096" y="5660433"/>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p:cNvCxnSpPr>
            <a:stCxn id="11" idx="2"/>
            <a:endCxn id="35" idx="6"/>
          </p:cNvCxnSpPr>
          <p:nvPr/>
        </p:nvCxnSpPr>
        <p:spPr>
          <a:xfrm>
            <a:off x="1200351" y="5098661"/>
            <a:ext cx="774881" cy="44439"/>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a:stCxn id="35" idx="1"/>
            <a:endCxn id="37" idx="4"/>
          </p:cNvCxnSpPr>
          <p:nvPr/>
        </p:nvCxnSpPr>
        <p:spPr>
          <a:xfrm>
            <a:off x="2110017" y="5217010"/>
            <a:ext cx="731462" cy="444093"/>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47" name="椭圆 46"/>
          <p:cNvSpPr/>
          <p:nvPr/>
        </p:nvSpPr>
        <p:spPr>
          <a:xfrm rot="11174285">
            <a:off x="3271201" y="6334380"/>
            <a:ext cx="313460" cy="313460"/>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8" name="直接连接符 47"/>
          <p:cNvCxnSpPr>
            <a:stCxn id="35" idx="0"/>
            <a:endCxn id="61" idx="2"/>
          </p:cNvCxnSpPr>
          <p:nvPr/>
        </p:nvCxnSpPr>
        <p:spPr>
          <a:xfrm flipH="1">
            <a:off x="882803" y="5234840"/>
            <a:ext cx="1166088" cy="791189"/>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4308757" y="6026626"/>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3111214" y="5123648"/>
            <a:ext cx="136854" cy="13685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endCxn id="9" idx="5"/>
          </p:cNvCxnSpPr>
          <p:nvPr/>
        </p:nvCxnSpPr>
        <p:spPr>
          <a:xfrm>
            <a:off x="-88135" y="253388"/>
            <a:ext cx="436490" cy="785328"/>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rot="4922515" flipH="1" flipV="1">
            <a:off x="11188447" y="-115035"/>
            <a:ext cx="85116" cy="810987"/>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a:endCxn id="69" idx="0"/>
          </p:cNvCxnSpPr>
          <p:nvPr/>
        </p:nvCxnSpPr>
        <p:spPr>
          <a:xfrm rot="4922515" flipH="1">
            <a:off x="11994311" y="27234"/>
            <a:ext cx="601612" cy="873749"/>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a:endCxn id="72" idx="7"/>
          </p:cNvCxnSpPr>
          <p:nvPr/>
        </p:nvCxnSpPr>
        <p:spPr>
          <a:xfrm flipH="1" flipV="1">
            <a:off x="11082147" y="1625544"/>
            <a:ext cx="1396993" cy="183428"/>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rot="4922515" flipH="1">
            <a:off x="11220942" y="707298"/>
            <a:ext cx="1737014" cy="669090"/>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endCxn id="72" idx="1"/>
          </p:cNvCxnSpPr>
          <p:nvPr/>
        </p:nvCxnSpPr>
        <p:spPr>
          <a:xfrm flipH="1">
            <a:off x="11063037" y="265638"/>
            <a:ext cx="652903" cy="1223205"/>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69" name="椭圆 68"/>
          <p:cNvSpPr/>
          <p:nvPr/>
        </p:nvSpPr>
        <p:spPr>
          <a:xfrm rot="4922515">
            <a:off x="11595586" y="129195"/>
            <a:ext cx="226310" cy="226310"/>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rot="4922515">
            <a:off x="12674069" y="670983"/>
            <a:ext cx="180150" cy="180150"/>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a:stCxn id="70" idx="5"/>
            <a:endCxn id="79" idx="1"/>
          </p:cNvCxnSpPr>
          <p:nvPr/>
        </p:nvCxnSpPr>
        <p:spPr>
          <a:xfrm flipH="1">
            <a:off x="12538040" y="832956"/>
            <a:ext cx="171843" cy="921798"/>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72" name="椭圆 71"/>
          <p:cNvSpPr/>
          <p:nvPr/>
        </p:nvSpPr>
        <p:spPr>
          <a:xfrm rot="4922515">
            <a:off x="10906639" y="1469146"/>
            <a:ext cx="195205" cy="19520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3" name="直接连接符 72"/>
          <p:cNvCxnSpPr/>
          <p:nvPr/>
        </p:nvCxnSpPr>
        <p:spPr>
          <a:xfrm rot="4922515" flipH="1">
            <a:off x="10373855" y="995908"/>
            <a:ext cx="1065825" cy="19988"/>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a:stCxn id="78" idx="1"/>
          </p:cNvCxnSpPr>
          <p:nvPr/>
        </p:nvCxnSpPr>
        <p:spPr>
          <a:xfrm flipV="1">
            <a:off x="9754058" y="395402"/>
            <a:ext cx="1033650" cy="524273"/>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a:stCxn id="78" idx="7"/>
          </p:cNvCxnSpPr>
          <p:nvPr/>
        </p:nvCxnSpPr>
        <p:spPr>
          <a:xfrm>
            <a:off x="9777204" y="1085247"/>
            <a:ext cx="1195931" cy="513783"/>
          </a:xfrm>
          <a:prstGeom prst="line">
            <a:avLst/>
          </a:prstGeom>
          <a:ln>
            <a:solidFill>
              <a:schemeClr val="bg1">
                <a:lumMod val="75000"/>
                <a:alpha val="21000"/>
              </a:schemeClr>
            </a:solidFill>
          </a:ln>
        </p:spPr>
        <p:style>
          <a:lnRef idx="1">
            <a:schemeClr val="accent1"/>
          </a:lnRef>
          <a:fillRef idx="0">
            <a:schemeClr val="accent1"/>
          </a:fillRef>
          <a:effectRef idx="0">
            <a:schemeClr val="accent1"/>
          </a:effectRef>
          <a:fontRef idx="minor">
            <a:schemeClr val="tx1"/>
          </a:fontRef>
        </p:style>
      </p:cxnSp>
      <p:sp>
        <p:nvSpPr>
          <p:cNvPr id="78" name="椭圆 77"/>
          <p:cNvSpPr/>
          <p:nvPr/>
        </p:nvSpPr>
        <p:spPr>
          <a:xfrm rot="4922515">
            <a:off x="9564630" y="895819"/>
            <a:ext cx="236430" cy="23643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rot="4922515">
            <a:off x="12356720" y="1731919"/>
            <a:ext cx="226310" cy="226310"/>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rot="4922515">
            <a:off x="10610000" y="232292"/>
            <a:ext cx="315430" cy="31543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rot="11174285">
            <a:off x="11386378" y="1885614"/>
            <a:ext cx="313460" cy="313460"/>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rot="11174285">
            <a:off x="8838397" y="381600"/>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p:nvPr/>
        </p:nvSpPr>
        <p:spPr>
          <a:xfrm rot="11174285">
            <a:off x="9953569" y="1568422"/>
            <a:ext cx="136854" cy="13685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p:cNvSpPr txBox="1"/>
          <p:nvPr/>
        </p:nvSpPr>
        <p:spPr>
          <a:xfrm>
            <a:off x="4006378" y="1570088"/>
            <a:ext cx="2391919" cy="369332"/>
          </a:xfrm>
          <a:prstGeom prst="rect">
            <a:avLst/>
          </a:prstGeom>
          <a:noFill/>
        </p:spPr>
        <p:txBody>
          <a:bodyPr wrap="square" rtlCol="0">
            <a:spAutoFit/>
          </a:bodyPr>
          <a:lstStyle/>
          <a:p>
            <a:r>
              <a:rPr lang="zh-CN" altLang="en-US" b="1" dirty="0">
                <a:solidFill>
                  <a:schemeClr val="bg1"/>
                </a:solidFill>
              </a:rPr>
              <a:t>点击输入标题</a:t>
            </a:r>
          </a:p>
        </p:txBody>
      </p:sp>
      <p:sp>
        <p:nvSpPr>
          <p:cNvPr id="86" name="文本框 85"/>
          <p:cNvSpPr txBox="1"/>
          <p:nvPr/>
        </p:nvSpPr>
        <p:spPr>
          <a:xfrm>
            <a:off x="6197723" y="2771272"/>
            <a:ext cx="2391919" cy="369332"/>
          </a:xfrm>
          <a:prstGeom prst="rect">
            <a:avLst/>
          </a:prstGeom>
          <a:noFill/>
        </p:spPr>
        <p:txBody>
          <a:bodyPr wrap="square" rtlCol="0">
            <a:spAutoFit/>
          </a:bodyPr>
          <a:lstStyle/>
          <a:p>
            <a:r>
              <a:rPr lang="zh-CN" altLang="en-US" b="1" dirty="0">
                <a:solidFill>
                  <a:schemeClr val="bg1"/>
                </a:solidFill>
              </a:rPr>
              <a:t>点击输入标题</a:t>
            </a:r>
          </a:p>
        </p:txBody>
      </p:sp>
      <p:sp>
        <p:nvSpPr>
          <p:cNvPr id="90" name="文本框 89"/>
          <p:cNvSpPr txBox="1"/>
          <p:nvPr/>
        </p:nvSpPr>
        <p:spPr>
          <a:xfrm>
            <a:off x="8379514" y="3987472"/>
            <a:ext cx="2391919" cy="369332"/>
          </a:xfrm>
          <a:prstGeom prst="rect">
            <a:avLst/>
          </a:prstGeom>
          <a:noFill/>
        </p:spPr>
        <p:txBody>
          <a:bodyPr wrap="square" rtlCol="0">
            <a:spAutoFit/>
          </a:bodyPr>
          <a:lstStyle/>
          <a:p>
            <a:r>
              <a:rPr lang="zh-CN" altLang="en-US" b="1" dirty="0">
                <a:solidFill>
                  <a:schemeClr val="bg1"/>
                </a:solidFill>
              </a:rPr>
              <a:t>点击输入标题</a:t>
            </a: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87"/>
                                        </p:tgtEl>
                                        <p:attrNameLst>
                                          <p:attrName>style.visibility</p:attrName>
                                        </p:attrNameLst>
                                      </p:cBhvr>
                                      <p:to>
                                        <p:strVal val="visible"/>
                                      </p:to>
                                    </p:set>
                                    <p:animEffect transition="in" filter="fade">
                                      <p:cBhvr>
                                        <p:cTn id="11" dur="1000"/>
                                        <p:tgtEl>
                                          <p:spTgt spid="87"/>
                                        </p:tgtEl>
                                      </p:cBhvr>
                                    </p:animEffect>
                                    <p:anim calcmode="lin" valueType="num">
                                      <p:cBhvr>
                                        <p:cTn id="12" dur="1000" fill="hold"/>
                                        <p:tgtEl>
                                          <p:spTgt spid="87"/>
                                        </p:tgtEl>
                                        <p:attrNameLst>
                                          <p:attrName>ppt_x</p:attrName>
                                        </p:attrNameLst>
                                      </p:cBhvr>
                                      <p:tavLst>
                                        <p:tav tm="0">
                                          <p:val>
                                            <p:strVal val="#ppt_x"/>
                                          </p:val>
                                        </p:tav>
                                        <p:tav tm="100000">
                                          <p:val>
                                            <p:strVal val="#ppt_x"/>
                                          </p:val>
                                        </p:tav>
                                      </p:tavLst>
                                    </p:anim>
                                    <p:anim calcmode="lin" valueType="num">
                                      <p:cBhvr>
                                        <p:cTn id="13" dur="1000" fill="hold"/>
                                        <p:tgtEl>
                                          <p:spTgt spid="87"/>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60"/>
                                        </p:tgtEl>
                                        <p:attrNameLst>
                                          <p:attrName>style.visibility</p:attrName>
                                        </p:attrNameLst>
                                      </p:cBhvr>
                                      <p:to>
                                        <p:strVal val="visible"/>
                                      </p:to>
                                    </p:set>
                                    <p:animEffect transition="in" filter="wipe(left)">
                                      <p:cBhvr>
                                        <p:cTn id="17" dur="500"/>
                                        <p:tgtEl>
                                          <p:spTgt spid="60"/>
                                        </p:tgtEl>
                                      </p:cBhvr>
                                    </p:animEffect>
                                  </p:childTnLst>
                                </p:cTn>
                              </p:par>
                            </p:childTnLst>
                          </p:cTn>
                        </p:par>
                        <p:par>
                          <p:cTn id="18" fill="hold">
                            <p:stCondLst>
                              <p:cond delay="2000"/>
                            </p:stCondLst>
                            <p:childTnLst>
                              <p:par>
                                <p:cTn id="19" presetID="47" presetClass="entr" presetSubtype="0" fill="hold" grpId="0" nodeType="afterEffect">
                                  <p:stCondLst>
                                    <p:cond delay="0"/>
                                  </p:stCondLst>
                                  <p:childTnLst>
                                    <p:set>
                                      <p:cBhvr>
                                        <p:cTn id="20" dur="1" fill="hold">
                                          <p:stCondLst>
                                            <p:cond delay="0"/>
                                          </p:stCondLst>
                                        </p:cTn>
                                        <p:tgtEl>
                                          <p:spTgt spid="88"/>
                                        </p:tgtEl>
                                        <p:attrNameLst>
                                          <p:attrName>style.visibility</p:attrName>
                                        </p:attrNameLst>
                                      </p:cBhvr>
                                      <p:to>
                                        <p:strVal val="visible"/>
                                      </p:to>
                                    </p:set>
                                    <p:animEffect transition="in" filter="fade">
                                      <p:cBhvr>
                                        <p:cTn id="21" dur="1000"/>
                                        <p:tgtEl>
                                          <p:spTgt spid="88"/>
                                        </p:tgtEl>
                                      </p:cBhvr>
                                    </p:animEffect>
                                    <p:anim calcmode="lin" valueType="num">
                                      <p:cBhvr>
                                        <p:cTn id="22" dur="1000" fill="hold"/>
                                        <p:tgtEl>
                                          <p:spTgt spid="88"/>
                                        </p:tgtEl>
                                        <p:attrNameLst>
                                          <p:attrName>ppt_x</p:attrName>
                                        </p:attrNameLst>
                                      </p:cBhvr>
                                      <p:tavLst>
                                        <p:tav tm="0">
                                          <p:val>
                                            <p:strVal val="#ppt_x"/>
                                          </p:val>
                                        </p:tav>
                                        <p:tav tm="100000">
                                          <p:val>
                                            <p:strVal val="#ppt_x"/>
                                          </p:val>
                                        </p:tav>
                                      </p:tavLst>
                                    </p:anim>
                                    <p:anim calcmode="lin" valueType="num">
                                      <p:cBhvr>
                                        <p:cTn id="23" dur="1000" fill="hold"/>
                                        <p:tgtEl>
                                          <p:spTgt spid="88"/>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47" presetClass="entr" presetSubtype="0" fill="hold" grpId="0" nodeType="afterEffect">
                                  <p:stCondLst>
                                    <p:cond delay="0"/>
                                  </p:stCondLst>
                                  <p:childTnLst>
                                    <p:set>
                                      <p:cBhvr>
                                        <p:cTn id="26" dur="1" fill="hold">
                                          <p:stCondLst>
                                            <p:cond delay="0"/>
                                          </p:stCondLst>
                                        </p:cTn>
                                        <p:tgtEl>
                                          <p:spTgt spid="89"/>
                                        </p:tgtEl>
                                        <p:attrNameLst>
                                          <p:attrName>style.visibility</p:attrName>
                                        </p:attrNameLst>
                                      </p:cBhvr>
                                      <p:to>
                                        <p:strVal val="visible"/>
                                      </p:to>
                                    </p:set>
                                    <p:animEffect transition="in" filter="fade">
                                      <p:cBhvr>
                                        <p:cTn id="27" dur="1000"/>
                                        <p:tgtEl>
                                          <p:spTgt spid="89"/>
                                        </p:tgtEl>
                                      </p:cBhvr>
                                    </p:animEffect>
                                    <p:anim calcmode="lin" valueType="num">
                                      <p:cBhvr>
                                        <p:cTn id="28" dur="1000" fill="hold"/>
                                        <p:tgtEl>
                                          <p:spTgt spid="89"/>
                                        </p:tgtEl>
                                        <p:attrNameLst>
                                          <p:attrName>ppt_x</p:attrName>
                                        </p:attrNameLst>
                                      </p:cBhvr>
                                      <p:tavLst>
                                        <p:tav tm="0">
                                          <p:val>
                                            <p:strVal val="#ppt_x"/>
                                          </p:val>
                                        </p:tav>
                                        <p:tav tm="100000">
                                          <p:val>
                                            <p:strVal val="#ppt_x"/>
                                          </p:val>
                                        </p:tav>
                                      </p:tavLst>
                                    </p:anim>
                                    <p:anim calcmode="lin" valueType="num">
                                      <p:cBhvr>
                                        <p:cTn id="29" dur="1000" fill="hold"/>
                                        <p:tgtEl>
                                          <p:spTgt spid="89"/>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22" presetClass="entr" presetSubtype="8" fill="hold" grpId="0" nodeType="afterEffect">
                                  <p:stCondLst>
                                    <p:cond delay="0"/>
                                  </p:stCondLst>
                                  <p:childTnLst>
                                    <p:set>
                                      <p:cBhvr>
                                        <p:cTn id="32" dur="1" fill="hold">
                                          <p:stCondLst>
                                            <p:cond delay="0"/>
                                          </p:stCondLst>
                                        </p:cTn>
                                        <p:tgtEl>
                                          <p:spTgt spid="86"/>
                                        </p:tgtEl>
                                        <p:attrNameLst>
                                          <p:attrName>style.visibility</p:attrName>
                                        </p:attrNameLst>
                                      </p:cBhvr>
                                      <p:to>
                                        <p:strVal val="visible"/>
                                      </p:to>
                                    </p:set>
                                    <p:animEffect transition="in" filter="wipe(left)">
                                      <p:cBhvr>
                                        <p:cTn id="33" dur="500"/>
                                        <p:tgtEl>
                                          <p:spTgt spid="86"/>
                                        </p:tgtEl>
                                      </p:cBhvr>
                                    </p:animEffect>
                                  </p:childTnLst>
                                </p:cTn>
                              </p:par>
                            </p:childTnLst>
                          </p:cTn>
                        </p:par>
                        <p:par>
                          <p:cTn id="34" fill="hold">
                            <p:stCondLst>
                              <p:cond delay="4500"/>
                            </p:stCondLst>
                            <p:childTnLst>
                              <p:par>
                                <p:cTn id="35" presetID="22" presetClass="entr" presetSubtype="8" fill="hold" grpId="0" nodeType="afterEffect">
                                  <p:stCondLst>
                                    <p:cond delay="0"/>
                                  </p:stCondLst>
                                  <p:childTnLst>
                                    <p:set>
                                      <p:cBhvr>
                                        <p:cTn id="36" dur="1" fill="hold">
                                          <p:stCondLst>
                                            <p:cond delay="0"/>
                                          </p:stCondLst>
                                        </p:cTn>
                                        <p:tgtEl>
                                          <p:spTgt spid="90"/>
                                        </p:tgtEl>
                                        <p:attrNameLst>
                                          <p:attrName>style.visibility</p:attrName>
                                        </p:attrNameLst>
                                      </p:cBhvr>
                                      <p:to>
                                        <p:strVal val="visible"/>
                                      </p:to>
                                    </p:set>
                                    <p:animEffect transition="in" filter="wipe(left)">
                                      <p:cBhvr>
                                        <p:cTn id="37"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88" grpId="0" animBg="1"/>
      <p:bldP spid="89" grpId="0" animBg="1"/>
      <p:bldP spid="60" grpId="0"/>
      <p:bldP spid="86" grpId="0"/>
      <p:bldP spid="90"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2478134" y="365817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3576303" y="3724763"/>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6996125" y="3868835"/>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4720540" y="4975629"/>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6246397" y="483213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5600708" y="4332764"/>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2608921" y="3801326"/>
            <a:ext cx="937290" cy="12108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3589079" y="3950281"/>
            <a:ext cx="88029" cy="10493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3524396" y="4999310"/>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a:endCxn id="49" idx="1"/>
          </p:cNvCxnSpPr>
          <p:nvPr/>
        </p:nvCxnSpPr>
        <p:spPr>
          <a:xfrm flipV="1">
            <a:off x="3777583" y="3333827"/>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4894907" y="4158047"/>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rot="11174285">
            <a:off x="4897735" y="3242736"/>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a:stCxn id="55" idx="2"/>
            <a:endCxn id="14" idx="6"/>
          </p:cNvCxnSpPr>
          <p:nvPr/>
        </p:nvCxnSpPr>
        <p:spPr>
          <a:xfrm>
            <a:off x="5165977" y="4118336"/>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5743855" y="4065851"/>
            <a:ext cx="1278955" cy="2969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5012937" y="4033250"/>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endCxn id="55" idx="3"/>
          </p:cNvCxnSpPr>
          <p:nvPr/>
        </p:nvCxnSpPr>
        <p:spPr>
          <a:xfrm flipH="1">
            <a:off x="5149527" y="3295650"/>
            <a:ext cx="992492" cy="7662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1" idx="6"/>
          </p:cNvCxnSpPr>
          <p:nvPr/>
        </p:nvCxnSpPr>
        <p:spPr>
          <a:xfrm flipH="1" flipV="1">
            <a:off x="6252562" y="3320550"/>
            <a:ext cx="744280" cy="6562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rot="11174285">
            <a:off x="6104356" y="3223209"/>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p:cNvCxnSpPr>
            <a:stCxn id="11" idx="0"/>
            <a:endCxn id="13" idx="4"/>
          </p:cNvCxnSpPr>
          <p:nvPr/>
        </p:nvCxnSpPr>
        <p:spPr>
          <a:xfrm flipH="1">
            <a:off x="6371780" y="4110438"/>
            <a:ext cx="732340" cy="7223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96" idx="1"/>
          </p:cNvCxnSpPr>
          <p:nvPr/>
        </p:nvCxnSpPr>
        <p:spPr>
          <a:xfrm flipH="1" flipV="1">
            <a:off x="7719890" y="3032972"/>
            <a:ext cx="568233" cy="139522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3640737" y="5062956"/>
            <a:ext cx="1080383" cy="10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rot="11174285">
            <a:off x="5772281" y="387941"/>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11174285">
            <a:off x="8260633" y="4412009"/>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8774000" y="5220869"/>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11174285">
            <a:off x="6149326" y="1752583"/>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9219352" y="385623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4894907" y="4463551"/>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a:stCxn id="49" idx="3"/>
            <a:endCxn id="61" idx="5"/>
          </p:cNvCxnSpPr>
          <p:nvPr/>
        </p:nvCxnSpPr>
        <p:spPr>
          <a:xfrm flipV="1">
            <a:off x="4988826" y="3247900"/>
            <a:ext cx="1157448" cy="139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49" idx="1"/>
            <a:endCxn id="55" idx="5"/>
          </p:cNvCxnSpPr>
          <p:nvPr/>
        </p:nvCxnSpPr>
        <p:spPr>
          <a:xfrm>
            <a:off x="4980961" y="3333827"/>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61" idx="3"/>
            <a:endCxn id="97" idx="7"/>
          </p:cNvCxnSpPr>
          <p:nvPr/>
        </p:nvCxnSpPr>
        <p:spPr>
          <a:xfrm flipV="1">
            <a:off x="6303874" y="2519859"/>
            <a:ext cx="540013" cy="74526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118" idx="1"/>
            <a:endCxn id="54" idx="4"/>
          </p:cNvCxnSpPr>
          <p:nvPr/>
        </p:nvCxnSpPr>
        <p:spPr>
          <a:xfrm flipH="1">
            <a:off x="8342141" y="2653249"/>
            <a:ext cx="309453" cy="17591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8880406" y="4016625"/>
            <a:ext cx="410637" cy="12048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8407236" y="4493517"/>
            <a:ext cx="387903" cy="8834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2" name="椭圆 91"/>
          <p:cNvSpPr/>
          <p:nvPr/>
        </p:nvSpPr>
        <p:spPr>
          <a:xfrm rot="11174285">
            <a:off x="2738260" y="1951989"/>
            <a:ext cx="242906" cy="242906"/>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3789202" y="1373314"/>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rot="11174285">
            <a:off x="7158527" y="908376"/>
            <a:ext cx="256794" cy="25679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rot="11174285">
            <a:off x="7537599" y="28334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rot="11174285">
            <a:off x="6818979" y="233595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rot="11174285">
            <a:off x="5547942" y="2519998"/>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rot="11174285">
            <a:off x="8015271" y="150806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a:stCxn id="92" idx="1"/>
            <a:endCxn id="112" idx="6"/>
          </p:cNvCxnSpPr>
          <p:nvPr/>
        </p:nvCxnSpPr>
        <p:spPr>
          <a:xfrm>
            <a:off x="2935753" y="2168145"/>
            <a:ext cx="653373" cy="58928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94" idx="3"/>
            <a:endCxn id="107" idx="6"/>
          </p:cNvCxnSpPr>
          <p:nvPr/>
        </p:nvCxnSpPr>
        <p:spPr>
          <a:xfrm flipV="1">
            <a:off x="3990482" y="888102"/>
            <a:ext cx="725554" cy="5274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96" idx="5"/>
            <a:endCxn id="97" idx="1"/>
          </p:cNvCxnSpPr>
          <p:nvPr/>
        </p:nvCxnSpPr>
        <p:spPr>
          <a:xfrm flipH="1" flipV="1">
            <a:off x="7002880" y="2537238"/>
            <a:ext cx="576637" cy="3209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7" name="椭圆 106"/>
          <p:cNvSpPr/>
          <p:nvPr/>
        </p:nvSpPr>
        <p:spPr>
          <a:xfrm rot="11174285">
            <a:off x="4715733" y="842481"/>
            <a:ext cx="102364" cy="102364"/>
          </a:xfrm>
          <a:prstGeom prst="ellipse">
            <a:avLst/>
          </a:prstGeom>
          <a:solidFill>
            <a:srgbClr val="595959"/>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8" name="直接连接符 107"/>
          <p:cNvCxnSpPr>
            <a:stCxn id="109" idx="2"/>
            <a:endCxn id="98" idx="5"/>
          </p:cNvCxnSpPr>
          <p:nvPr/>
        </p:nvCxnSpPr>
        <p:spPr>
          <a:xfrm>
            <a:off x="5232884" y="1999605"/>
            <a:ext cx="345133" cy="5381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rot="11174285">
            <a:off x="5079844" y="1914519"/>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0" name="直接连接符 109"/>
          <p:cNvCxnSpPr>
            <a:stCxn id="46" idx="0"/>
            <a:endCxn id="109" idx="3"/>
          </p:cNvCxnSpPr>
          <p:nvPr/>
        </p:nvCxnSpPr>
        <p:spPr>
          <a:xfrm flipH="1">
            <a:off x="5216434" y="613459"/>
            <a:ext cx="656652" cy="13297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a:stCxn id="95" idx="6"/>
            <a:endCxn id="46" idx="2"/>
          </p:cNvCxnSpPr>
          <p:nvPr/>
        </p:nvCxnSpPr>
        <p:spPr>
          <a:xfrm flipH="1" flipV="1">
            <a:off x="5997799" y="513324"/>
            <a:ext cx="1161488" cy="5094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2" name="椭圆 111"/>
          <p:cNvSpPr/>
          <p:nvPr/>
        </p:nvSpPr>
        <p:spPr>
          <a:xfrm rot="11174285">
            <a:off x="3588462" y="265750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a:stCxn id="95" idx="0"/>
            <a:endCxn id="97" idx="4"/>
          </p:cNvCxnSpPr>
          <p:nvPr/>
        </p:nvCxnSpPr>
        <p:spPr>
          <a:xfrm flipH="1">
            <a:off x="6944362" y="1164410"/>
            <a:ext cx="328610" cy="11722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a:stCxn id="99" idx="4"/>
            <a:endCxn id="95" idx="2"/>
          </p:cNvCxnSpPr>
          <p:nvPr/>
        </p:nvCxnSpPr>
        <p:spPr>
          <a:xfrm flipH="1" flipV="1">
            <a:off x="7414561" y="1050725"/>
            <a:ext cx="726093" cy="4580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92" idx="4"/>
            <a:endCxn id="94" idx="7"/>
          </p:cNvCxnSpPr>
          <p:nvPr/>
        </p:nvCxnSpPr>
        <p:spPr>
          <a:xfrm flipV="1">
            <a:off x="2872910" y="1557215"/>
            <a:ext cx="941200" cy="3954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3884421" y="6002538"/>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rot="11174285">
            <a:off x="8532046" y="2522403"/>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7357670" y="602477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9156635" y="1770386"/>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a:stCxn id="98" idx="2"/>
            <a:endCxn id="61" idx="4"/>
          </p:cNvCxnSpPr>
          <p:nvPr/>
        </p:nvCxnSpPr>
        <p:spPr>
          <a:xfrm>
            <a:off x="5708328" y="2609169"/>
            <a:ext cx="520313" cy="61470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46" idx="6"/>
            <a:endCxn id="107" idx="3"/>
          </p:cNvCxnSpPr>
          <p:nvPr/>
        </p:nvCxnSpPr>
        <p:spPr>
          <a:xfrm flipH="1">
            <a:off x="4806824" y="488746"/>
            <a:ext cx="966127" cy="3728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a:stCxn id="107" idx="1"/>
            <a:endCxn id="109" idx="5"/>
          </p:cNvCxnSpPr>
          <p:nvPr/>
        </p:nvCxnSpPr>
        <p:spPr>
          <a:xfrm>
            <a:off x="4798959" y="933572"/>
            <a:ext cx="309582" cy="99785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99" idx="3"/>
            <a:endCxn id="121" idx="5"/>
          </p:cNvCxnSpPr>
          <p:nvPr/>
        </p:nvCxnSpPr>
        <p:spPr>
          <a:xfrm>
            <a:off x="8216551" y="1550355"/>
            <a:ext cx="970159" cy="2377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a:stCxn id="118" idx="3"/>
            <a:endCxn id="121" idx="7"/>
          </p:cNvCxnSpPr>
          <p:nvPr/>
        </p:nvCxnSpPr>
        <p:spPr>
          <a:xfrm flipV="1">
            <a:off x="8662892" y="1901173"/>
            <a:ext cx="511458" cy="648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a:stCxn id="99" idx="0"/>
            <a:endCxn id="118" idx="4"/>
          </p:cNvCxnSpPr>
          <p:nvPr/>
        </p:nvCxnSpPr>
        <p:spPr>
          <a:xfrm>
            <a:off x="8116076" y="1733586"/>
            <a:ext cx="497478" cy="7892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a:stCxn id="60" idx="7"/>
            <a:endCxn id="54" idx="3"/>
          </p:cNvCxnSpPr>
          <p:nvPr/>
        </p:nvCxnSpPr>
        <p:spPr>
          <a:xfrm flipH="1">
            <a:off x="8391479" y="3987026"/>
            <a:ext cx="845588" cy="4524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5576810" y="599025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rot="11174285">
            <a:off x="7638830" y="5291897"/>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4109939" y="6090177"/>
            <a:ext cx="1467535" cy="377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4009804" y="5134941"/>
            <a:ext cx="732315" cy="8682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3619267" y="5103147"/>
            <a:ext cx="307441" cy="9242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stCxn id="11" idx="1"/>
            <a:endCxn id="176" idx="4"/>
          </p:cNvCxnSpPr>
          <p:nvPr/>
        </p:nvCxnSpPr>
        <p:spPr>
          <a:xfrm>
            <a:off x="7193141" y="4084470"/>
            <a:ext cx="534860" cy="12079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7237728" y="4003160"/>
            <a:ext cx="1023340" cy="47437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stCxn id="54" idx="7"/>
            <a:endCxn id="176" idx="3"/>
          </p:cNvCxnSpPr>
          <p:nvPr/>
        </p:nvCxnSpPr>
        <p:spPr>
          <a:xfrm flipH="1">
            <a:off x="7781977" y="4531557"/>
            <a:ext cx="494848" cy="7904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57" idx="7"/>
            <a:endCxn id="176" idx="2"/>
          </p:cNvCxnSpPr>
          <p:nvPr/>
        </p:nvCxnSpPr>
        <p:spPr>
          <a:xfrm flipH="1">
            <a:off x="7799216" y="5376936"/>
            <a:ext cx="995923" cy="4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stCxn id="120" idx="4"/>
            <a:endCxn id="176" idx="1"/>
          </p:cNvCxnSpPr>
          <p:nvPr/>
        </p:nvCxnSpPr>
        <p:spPr>
          <a:xfrm flipV="1">
            <a:off x="7481955" y="5435044"/>
            <a:ext cx="287662" cy="59039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5731495" y="4475911"/>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4915906" y="4932940"/>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6347202" y="5057653"/>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stCxn id="362" idx="2"/>
            <a:endCxn id="176" idx="7"/>
          </p:cNvCxnSpPr>
          <p:nvPr/>
        </p:nvCxnSpPr>
        <p:spPr>
          <a:xfrm flipV="1">
            <a:off x="6643971" y="5422684"/>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stCxn id="13" idx="1"/>
            <a:endCxn id="176" idx="6"/>
          </p:cNvCxnSpPr>
          <p:nvPr/>
        </p:nvCxnSpPr>
        <p:spPr>
          <a:xfrm>
            <a:off x="6430298" y="5033415"/>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4879852" y="5149996"/>
            <a:ext cx="697622" cy="9401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3801821" y="3850146"/>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a:off x="2621281" y="3688254"/>
            <a:ext cx="955692" cy="1373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112" idx="0"/>
            <a:endCxn id="10" idx="4"/>
          </p:cNvCxnSpPr>
          <p:nvPr/>
        </p:nvCxnSpPr>
        <p:spPr>
          <a:xfrm>
            <a:off x="3688385" y="2881053"/>
            <a:ext cx="13301" cy="8443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112" idx="1"/>
            <a:endCxn id="49" idx="5"/>
          </p:cNvCxnSpPr>
          <p:nvPr/>
        </p:nvCxnSpPr>
        <p:spPr>
          <a:xfrm>
            <a:off x="3770753" y="2857026"/>
            <a:ext cx="1146120" cy="3969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a:stCxn id="94" idx="1"/>
            <a:endCxn id="112" idx="4"/>
          </p:cNvCxnSpPr>
          <p:nvPr/>
        </p:nvCxnSpPr>
        <p:spPr>
          <a:xfrm flipH="1">
            <a:off x="3712747" y="1574594"/>
            <a:ext cx="260356" cy="10835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a:stCxn id="94" idx="1"/>
            <a:endCxn id="109" idx="0"/>
          </p:cNvCxnSpPr>
          <p:nvPr/>
        </p:nvCxnSpPr>
        <p:spPr>
          <a:xfrm>
            <a:off x="3973103" y="1574594"/>
            <a:ext cx="1175149" cy="4929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112" idx="6"/>
          </p:cNvCxnSpPr>
          <p:nvPr/>
        </p:nvCxnSpPr>
        <p:spPr>
          <a:xfrm flipV="1">
            <a:off x="2621281" y="2757431"/>
            <a:ext cx="967845" cy="9308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直接连接符 297"/>
          <p:cNvCxnSpPr>
            <a:stCxn id="112" idx="2"/>
            <a:endCxn id="109" idx="0"/>
          </p:cNvCxnSpPr>
          <p:nvPr/>
        </p:nvCxnSpPr>
        <p:spPr>
          <a:xfrm flipV="1">
            <a:off x="3812007" y="2067559"/>
            <a:ext cx="1336245" cy="7142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a:stCxn id="112" idx="2"/>
            <a:endCxn id="98" idx="7"/>
          </p:cNvCxnSpPr>
          <p:nvPr/>
        </p:nvCxnSpPr>
        <p:spPr>
          <a:xfrm flipV="1">
            <a:off x="3812007" y="2650785"/>
            <a:ext cx="1753650" cy="1310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4" name="直接连接符 303"/>
          <p:cNvCxnSpPr>
            <a:stCxn id="49" idx="3"/>
            <a:endCxn id="98" idx="0"/>
          </p:cNvCxnSpPr>
          <p:nvPr/>
        </p:nvCxnSpPr>
        <p:spPr>
          <a:xfrm flipV="1">
            <a:off x="4988826" y="2680384"/>
            <a:ext cx="630807" cy="58149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95" idx="7"/>
            <a:endCxn id="59" idx="3"/>
          </p:cNvCxnSpPr>
          <p:nvPr/>
        </p:nvCxnSpPr>
        <p:spPr>
          <a:xfrm flipH="1">
            <a:off x="6348844" y="1117160"/>
            <a:ext cx="837962" cy="67734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0" name="直接连接符 309"/>
          <p:cNvCxnSpPr>
            <a:stCxn id="46" idx="1"/>
            <a:endCxn id="59" idx="5"/>
          </p:cNvCxnSpPr>
          <p:nvPr/>
        </p:nvCxnSpPr>
        <p:spPr>
          <a:xfrm>
            <a:off x="5956182" y="589221"/>
            <a:ext cx="235062" cy="118805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直接连接符 312"/>
          <p:cNvCxnSpPr>
            <a:stCxn id="109" idx="2"/>
            <a:endCxn id="59" idx="7"/>
          </p:cNvCxnSpPr>
          <p:nvPr/>
        </p:nvCxnSpPr>
        <p:spPr>
          <a:xfrm flipV="1">
            <a:off x="5232884" y="1934874"/>
            <a:ext cx="941133" cy="647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6" name="直接连接符 315"/>
          <p:cNvCxnSpPr>
            <a:stCxn id="98" idx="2"/>
            <a:endCxn id="97" idx="6"/>
          </p:cNvCxnSpPr>
          <p:nvPr/>
        </p:nvCxnSpPr>
        <p:spPr>
          <a:xfrm flipV="1">
            <a:off x="5708328" y="2436763"/>
            <a:ext cx="1111321" cy="17240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8" name="直接连接符 317"/>
          <p:cNvCxnSpPr>
            <a:stCxn id="98" idx="3"/>
            <a:endCxn id="59" idx="0"/>
          </p:cNvCxnSpPr>
          <p:nvPr/>
        </p:nvCxnSpPr>
        <p:spPr>
          <a:xfrm flipV="1">
            <a:off x="5691089" y="1976128"/>
            <a:ext cx="558160" cy="573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1" name="直接连接符 320"/>
          <p:cNvCxnSpPr>
            <a:stCxn id="97" idx="5"/>
            <a:endCxn id="59" idx="1"/>
          </p:cNvCxnSpPr>
          <p:nvPr/>
        </p:nvCxnSpPr>
        <p:spPr>
          <a:xfrm flipH="1" flipV="1">
            <a:off x="6331617" y="1952101"/>
            <a:ext cx="529649" cy="4087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4" name="直接连接符 323"/>
          <p:cNvCxnSpPr>
            <a:stCxn id="99" idx="7"/>
            <a:endCxn id="97" idx="3"/>
          </p:cNvCxnSpPr>
          <p:nvPr/>
        </p:nvCxnSpPr>
        <p:spPr>
          <a:xfrm flipH="1">
            <a:off x="7020259" y="1691969"/>
            <a:ext cx="1019920" cy="6862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7" name="直接连接符 326"/>
          <p:cNvCxnSpPr>
            <a:stCxn id="118" idx="6"/>
            <a:endCxn id="96" idx="3"/>
          </p:cNvCxnSpPr>
          <p:nvPr/>
        </p:nvCxnSpPr>
        <p:spPr>
          <a:xfrm flipH="1">
            <a:off x="7737117" y="2587933"/>
            <a:ext cx="795364" cy="2874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0" name="直接连接符 329"/>
          <p:cNvCxnSpPr>
            <a:stCxn id="99" idx="0"/>
            <a:endCxn id="96" idx="4"/>
          </p:cNvCxnSpPr>
          <p:nvPr/>
        </p:nvCxnSpPr>
        <p:spPr>
          <a:xfrm flipH="1">
            <a:off x="7661884" y="1733586"/>
            <a:ext cx="454192" cy="11005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endCxn id="11" idx="4"/>
          </p:cNvCxnSpPr>
          <p:nvPr/>
        </p:nvCxnSpPr>
        <p:spPr>
          <a:xfrm flipH="1">
            <a:off x="7130450" y="3027127"/>
            <a:ext cx="461520" cy="8424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0" name="直接连接符 339"/>
          <p:cNvCxnSpPr>
            <a:stCxn id="61" idx="2"/>
            <a:endCxn id="96" idx="6"/>
          </p:cNvCxnSpPr>
          <p:nvPr/>
        </p:nvCxnSpPr>
        <p:spPr>
          <a:xfrm flipV="1">
            <a:off x="6327901" y="2933377"/>
            <a:ext cx="1210362" cy="414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6541910" y="5663467"/>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5701095" y="5016036"/>
            <a:ext cx="570210" cy="97488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5800355" y="5765528"/>
            <a:ext cx="787176" cy="349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6625136" y="5754558"/>
            <a:ext cx="733198" cy="370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3640737" y="4101658"/>
            <a:ext cx="1372654" cy="9623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118" idx="2"/>
            <a:endCxn id="60" idx="5"/>
          </p:cNvCxnSpPr>
          <p:nvPr/>
        </p:nvCxnSpPr>
        <p:spPr>
          <a:xfrm>
            <a:off x="8678649" y="2603911"/>
            <a:ext cx="570778" cy="12700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71" name="椭圆 670"/>
          <p:cNvSpPr/>
          <p:nvPr/>
        </p:nvSpPr>
        <p:spPr>
          <a:xfrm>
            <a:off x="4780844" y="2224637"/>
            <a:ext cx="2630311" cy="2630311"/>
          </a:xfrm>
          <a:prstGeom prst="ellipse">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0" dirty="0">
                <a:latin typeface="24 LED" panose="020B0603050302020204" pitchFamily="34" charset="0"/>
              </a:rPr>
              <a:t>2</a:t>
            </a:r>
            <a:endParaRPr lang="zh-CN" altLang="en-US" sz="12000" dirty="0">
              <a:latin typeface="24 LED" panose="020B06030503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8" name="椭圆 7"/>
          <p:cNvSpPr/>
          <p:nvPr/>
        </p:nvSpPr>
        <p:spPr>
          <a:xfrm rot="11174285">
            <a:off x="341331" y="4058020"/>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1907523" y="3656183"/>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1174285">
            <a:off x="5360318" y="3962365"/>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3051760" y="4907049"/>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1174285">
            <a:off x="4577617" y="4763555"/>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1174285">
            <a:off x="3931928" y="4264184"/>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a:stCxn id="8" idx="1"/>
            <a:endCxn id="32" idx="5"/>
          </p:cNvCxnSpPr>
          <p:nvPr/>
        </p:nvCxnSpPr>
        <p:spPr>
          <a:xfrm>
            <a:off x="472118" y="4201167"/>
            <a:ext cx="891498" cy="8862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32" idx="4"/>
            <a:endCxn id="10" idx="0"/>
          </p:cNvCxnSpPr>
          <p:nvPr/>
        </p:nvCxnSpPr>
        <p:spPr>
          <a:xfrm flipV="1">
            <a:off x="1406484" y="3881701"/>
            <a:ext cx="601844" cy="11932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1341801" y="5074610"/>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a:stCxn id="10" idx="3"/>
          </p:cNvCxnSpPr>
          <p:nvPr/>
        </p:nvCxnSpPr>
        <p:spPr>
          <a:xfrm flipV="1">
            <a:off x="2108803" y="3265247"/>
            <a:ext cx="1203378" cy="4332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12" idx="3"/>
            <a:endCxn id="55" idx="7"/>
          </p:cNvCxnSpPr>
          <p:nvPr/>
        </p:nvCxnSpPr>
        <p:spPr>
          <a:xfrm flipV="1">
            <a:off x="3226127" y="4089467"/>
            <a:ext cx="134934" cy="8542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55" idx="2"/>
            <a:endCxn id="14" idx="6"/>
          </p:cNvCxnSpPr>
          <p:nvPr/>
        </p:nvCxnSpPr>
        <p:spPr>
          <a:xfrm>
            <a:off x="3497197" y="4049756"/>
            <a:ext cx="435207" cy="2861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11" idx="7"/>
            <a:endCxn id="14" idx="3"/>
          </p:cNvCxnSpPr>
          <p:nvPr/>
        </p:nvCxnSpPr>
        <p:spPr>
          <a:xfrm flipH="1">
            <a:off x="4075075" y="4159381"/>
            <a:ext cx="1311928" cy="13487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rot="11174285">
            <a:off x="3344157" y="3964670"/>
            <a:ext cx="153494" cy="15349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a:stCxn id="11" idx="6"/>
            <a:endCxn id="348" idx="2"/>
          </p:cNvCxnSpPr>
          <p:nvPr/>
        </p:nvCxnSpPr>
        <p:spPr>
          <a:xfrm flipH="1" flipV="1">
            <a:off x="3441636" y="3248380"/>
            <a:ext cx="1919399" cy="8219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14" idx="4"/>
            <a:endCxn id="348" idx="1"/>
          </p:cNvCxnSpPr>
          <p:nvPr/>
        </p:nvCxnSpPr>
        <p:spPr>
          <a:xfrm flipH="1" flipV="1">
            <a:off x="3400382" y="3323613"/>
            <a:ext cx="620717" cy="9410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11" idx="0"/>
            <a:endCxn id="13" idx="4"/>
          </p:cNvCxnSpPr>
          <p:nvPr/>
        </p:nvCxnSpPr>
        <p:spPr>
          <a:xfrm flipH="1">
            <a:off x="4703000" y="4203968"/>
            <a:ext cx="765313" cy="560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4" idx="5"/>
            <a:endCxn id="496" idx="0"/>
          </p:cNvCxnSpPr>
          <p:nvPr/>
        </p:nvCxnSpPr>
        <p:spPr>
          <a:xfrm flipH="1" flipV="1">
            <a:off x="6655379" y="3373010"/>
            <a:ext cx="219398" cy="128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32" idx="2"/>
            <a:endCxn id="12" idx="6"/>
          </p:cNvCxnSpPr>
          <p:nvPr/>
        </p:nvCxnSpPr>
        <p:spPr>
          <a:xfrm flipV="1">
            <a:off x="1458142" y="4994376"/>
            <a:ext cx="1594198" cy="1449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rot="11174285">
            <a:off x="6847287" y="4638841"/>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7336297" y="5177432"/>
            <a:ext cx="191954" cy="191954"/>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7972688" y="3860314"/>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a:stCxn id="14" idx="7"/>
            <a:endCxn id="12" idx="3"/>
          </p:cNvCxnSpPr>
          <p:nvPr/>
        </p:nvCxnSpPr>
        <p:spPr>
          <a:xfrm flipH="1">
            <a:off x="3226127" y="4394971"/>
            <a:ext cx="723516" cy="548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endCxn id="55" idx="5"/>
          </p:cNvCxnSpPr>
          <p:nvPr/>
        </p:nvCxnSpPr>
        <p:spPr>
          <a:xfrm>
            <a:off x="3312181" y="3265247"/>
            <a:ext cx="60673" cy="7163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stCxn id="60" idx="6"/>
            <a:endCxn id="496" idx="2"/>
          </p:cNvCxnSpPr>
          <p:nvPr/>
        </p:nvCxnSpPr>
        <p:spPr>
          <a:xfrm flipH="1" flipV="1">
            <a:off x="6744074" y="3301795"/>
            <a:ext cx="1229090" cy="6302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60" idx="0"/>
            <a:endCxn id="57" idx="4"/>
          </p:cNvCxnSpPr>
          <p:nvPr/>
        </p:nvCxnSpPr>
        <p:spPr>
          <a:xfrm flipH="1">
            <a:off x="7442703" y="4020700"/>
            <a:ext cx="601676" cy="11573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a:stCxn id="57" idx="7"/>
            <a:endCxn id="54" idx="2"/>
          </p:cNvCxnSpPr>
          <p:nvPr/>
        </p:nvCxnSpPr>
        <p:spPr>
          <a:xfrm flipH="1" flipV="1">
            <a:off x="6993890" y="4720349"/>
            <a:ext cx="363546" cy="6131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rot="11174285">
            <a:off x="1655970" y="6124386"/>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rot="11174285">
            <a:off x="5858421" y="6221624"/>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p:nvPr/>
        </p:nvSpPr>
        <p:spPr>
          <a:xfrm rot="11174285">
            <a:off x="8101258" y="868426"/>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a:stCxn id="60" idx="7"/>
            <a:endCxn id="54" idx="3"/>
          </p:cNvCxnSpPr>
          <p:nvPr/>
        </p:nvCxnSpPr>
        <p:spPr>
          <a:xfrm flipH="1">
            <a:off x="6978133" y="3991101"/>
            <a:ext cx="1012270" cy="6752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5" name="椭圆 174"/>
          <p:cNvSpPr/>
          <p:nvPr/>
        </p:nvSpPr>
        <p:spPr>
          <a:xfrm rot="11174285">
            <a:off x="3773532" y="5953212"/>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rot="11174285">
            <a:off x="5970050" y="5223317"/>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2" name="直接连接符 211"/>
          <p:cNvCxnSpPr>
            <a:stCxn id="116" idx="2"/>
            <a:endCxn id="175" idx="6"/>
          </p:cNvCxnSpPr>
          <p:nvPr/>
        </p:nvCxnSpPr>
        <p:spPr>
          <a:xfrm flipV="1">
            <a:off x="1881488" y="6053135"/>
            <a:ext cx="1892708" cy="19663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a:stCxn id="116" idx="4"/>
            <a:endCxn id="12" idx="7"/>
          </p:cNvCxnSpPr>
          <p:nvPr/>
        </p:nvCxnSpPr>
        <p:spPr>
          <a:xfrm flipV="1">
            <a:off x="1781353" y="5066361"/>
            <a:ext cx="1291986" cy="10586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a:stCxn id="116" idx="5"/>
            <a:endCxn id="32" idx="1"/>
          </p:cNvCxnSpPr>
          <p:nvPr/>
        </p:nvCxnSpPr>
        <p:spPr>
          <a:xfrm flipH="1" flipV="1">
            <a:off x="1436672" y="5178447"/>
            <a:ext cx="261585" cy="97084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a:stCxn id="11" idx="1"/>
            <a:endCxn id="176" idx="4"/>
          </p:cNvCxnSpPr>
          <p:nvPr/>
        </p:nvCxnSpPr>
        <p:spPr>
          <a:xfrm>
            <a:off x="5557334" y="4178000"/>
            <a:ext cx="501887" cy="10457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6" name="直接连接符 225"/>
          <p:cNvCxnSpPr>
            <a:stCxn id="11" idx="2"/>
            <a:endCxn id="54" idx="6"/>
          </p:cNvCxnSpPr>
          <p:nvPr/>
        </p:nvCxnSpPr>
        <p:spPr>
          <a:xfrm>
            <a:off x="5601921" y="4096690"/>
            <a:ext cx="1245801" cy="6076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9" name="直接连接符 228"/>
          <p:cNvCxnSpPr>
            <a:stCxn id="54" idx="7"/>
            <a:endCxn id="176" idx="3"/>
          </p:cNvCxnSpPr>
          <p:nvPr/>
        </p:nvCxnSpPr>
        <p:spPr>
          <a:xfrm flipH="1">
            <a:off x="6113197" y="4758389"/>
            <a:ext cx="750282" cy="4950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57" idx="7"/>
            <a:endCxn id="176" idx="2"/>
          </p:cNvCxnSpPr>
          <p:nvPr/>
        </p:nvCxnSpPr>
        <p:spPr>
          <a:xfrm flipH="1" flipV="1">
            <a:off x="6130436" y="5312488"/>
            <a:ext cx="1227000" cy="210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7" name="直接连接符 236"/>
          <p:cNvCxnSpPr>
            <a:stCxn id="120" idx="4"/>
            <a:endCxn id="176" idx="1"/>
          </p:cNvCxnSpPr>
          <p:nvPr/>
        </p:nvCxnSpPr>
        <p:spPr>
          <a:xfrm flipV="1">
            <a:off x="5982706" y="5366464"/>
            <a:ext cx="118131" cy="855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a:stCxn id="14" idx="1"/>
            <a:endCxn id="13" idx="5"/>
          </p:cNvCxnSpPr>
          <p:nvPr/>
        </p:nvCxnSpPr>
        <p:spPr>
          <a:xfrm>
            <a:off x="4062715" y="4407331"/>
            <a:ext cx="557189" cy="38113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stCxn id="12" idx="2"/>
            <a:endCxn id="13" idx="6"/>
          </p:cNvCxnSpPr>
          <p:nvPr/>
        </p:nvCxnSpPr>
        <p:spPr>
          <a:xfrm flipV="1">
            <a:off x="3247126" y="4864360"/>
            <a:ext cx="1331161" cy="1513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a:stCxn id="362" idx="4"/>
            <a:endCxn id="13" idx="0"/>
          </p:cNvCxnSpPr>
          <p:nvPr/>
        </p:nvCxnSpPr>
        <p:spPr>
          <a:xfrm flipH="1" flipV="1">
            <a:off x="4678422" y="4989073"/>
            <a:ext cx="251451" cy="6061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8" name="直接连接符 257"/>
          <p:cNvCxnSpPr>
            <a:stCxn id="362" idx="2"/>
            <a:endCxn id="176" idx="7"/>
          </p:cNvCxnSpPr>
          <p:nvPr/>
        </p:nvCxnSpPr>
        <p:spPr>
          <a:xfrm flipV="1">
            <a:off x="4975191" y="5354104"/>
            <a:ext cx="1012574" cy="2975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直接连接符 260"/>
          <p:cNvCxnSpPr>
            <a:stCxn id="13" idx="1"/>
            <a:endCxn id="176" idx="6"/>
          </p:cNvCxnSpPr>
          <p:nvPr/>
        </p:nvCxnSpPr>
        <p:spPr>
          <a:xfrm>
            <a:off x="4761518" y="4964835"/>
            <a:ext cx="1209008" cy="3301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直接连接符 263"/>
          <p:cNvCxnSpPr>
            <a:stCxn id="175" idx="6"/>
            <a:endCxn id="12" idx="1"/>
          </p:cNvCxnSpPr>
          <p:nvPr/>
        </p:nvCxnSpPr>
        <p:spPr>
          <a:xfrm flipH="1" flipV="1">
            <a:off x="3211072" y="5081416"/>
            <a:ext cx="563124" cy="97171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接连接符 268"/>
          <p:cNvCxnSpPr>
            <a:stCxn id="10" idx="2"/>
            <a:endCxn id="55" idx="6"/>
          </p:cNvCxnSpPr>
          <p:nvPr/>
        </p:nvCxnSpPr>
        <p:spPr>
          <a:xfrm>
            <a:off x="2133041" y="3781566"/>
            <a:ext cx="1211570" cy="2515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接连接符 274"/>
          <p:cNvCxnSpPr>
            <a:stCxn id="8" idx="3"/>
            <a:endCxn id="10" idx="6"/>
          </p:cNvCxnSpPr>
          <p:nvPr/>
        </p:nvCxnSpPr>
        <p:spPr>
          <a:xfrm flipV="1">
            <a:off x="484478" y="3756988"/>
            <a:ext cx="1423715" cy="3311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329" idx="1"/>
            <a:endCxn id="10" idx="4"/>
          </p:cNvCxnSpPr>
          <p:nvPr/>
        </p:nvCxnSpPr>
        <p:spPr>
          <a:xfrm>
            <a:off x="1288082" y="2469537"/>
            <a:ext cx="744824" cy="11873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接连接符 294"/>
          <p:cNvCxnSpPr>
            <a:stCxn id="8" idx="3"/>
            <a:endCxn id="329" idx="0"/>
          </p:cNvCxnSpPr>
          <p:nvPr/>
        </p:nvCxnSpPr>
        <p:spPr>
          <a:xfrm flipV="1">
            <a:off x="484478" y="2482041"/>
            <a:ext cx="760736" cy="16060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5" name="直接连接符 334"/>
          <p:cNvCxnSpPr>
            <a:stCxn id="496" idx="6"/>
            <a:endCxn id="11" idx="4"/>
          </p:cNvCxnSpPr>
          <p:nvPr/>
        </p:nvCxnSpPr>
        <p:spPr>
          <a:xfrm flipH="1">
            <a:off x="5494643" y="3284315"/>
            <a:ext cx="1089521" cy="67876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2" name="椭圆 361"/>
          <p:cNvSpPr/>
          <p:nvPr/>
        </p:nvSpPr>
        <p:spPr>
          <a:xfrm rot="11174285">
            <a:off x="4873130" y="5594887"/>
            <a:ext cx="102364" cy="102364"/>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4" name="直接连接符 363"/>
          <p:cNvCxnSpPr>
            <a:stCxn id="175" idx="4"/>
            <a:endCxn id="13" idx="7"/>
          </p:cNvCxnSpPr>
          <p:nvPr/>
        </p:nvCxnSpPr>
        <p:spPr>
          <a:xfrm flipV="1">
            <a:off x="3897817" y="4947456"/>
            <a:ext cx="704708" cy="10064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7" name="直接连接符 366"/>
          <p:cNvCxnSpPr>
            <a:stCxn id="175" idx="2"/>
            <a:endCxn id="362" idx="0"/>
          </p:cNvCxnSpPr>
          <p:nvPr/>
        </p:nvCxnSpPr>
        <p:spPr>
          <a:xfrm flipV="1">
            <a:off x="3997077" y="5696948"/>
            <a:ext cx="921674" cy="38054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1" name="直接连接符 370"/>
          <p:cNvCxnSpPr>
            <a:stCxn id="362" idx="1"/>
            <a:endCxn id="120" idx="6"/>
          </p:cNvCxnSpPr>
          <p:nvPr/>
        </p:nvCxnSpPr>
        <p:spPr>
          <a:xfrm>
            <a:off x="4956356" y="5685978"/>
            <a:ext cx="902729" cy="6355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8" name="直接连接符 377"/>
          <p:cNvCxnSpPr>
            <a:stCxn id="55" idx="6"/>
            <a:endCxn id="32" idx="2"/>
          </p:cNvCxnSpPr>
          <p:nvPr/>
        </p:nvCxnSpPr>
        <p:spPr>
          <a:xfrm flipH="1">
            <a:off x="1458142" y="4033078"/>
            <a:ext cx="1886469" cy="11062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1" name="直接连接符 620"/>
          <p:cNvCxnSpPr>
            <a:stCxn id="322" idx="0"/>
            <a:endCxn id="496" idx="3"/>
          </p:cNvCxnSpPr>
          <p:nvPr/>
        </p:nvCxnSpPr>
        <p:spPr>
          <a:xfrm>
            <a:off x="6684217" y="1905084"/>
            <a:ext cx="42618" cy="13376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8" name="矩形 147"/>
          <p:cNvSpPr/>
          <p:nvPr/>
        </p:nvSpPr>
        <p:spPr>
          <a:xfrm>
            <a:off x="7989906" y="2325564"/>
            <a:ext cx="3649867" cy="3539430"/>
          </a:xfrm>
          <a:prstGeom prst="rect">
            <a:avLst/>
          </a:prstGeom>
        </p:spPr>
        <p:txBody>
          <a:bodyPr wrap="square">
            <a:spAutoFit/>
          </a:bodyPr>
          <a:lstStyle/>
          <a:p>
            <a:r>
              <a:rPr lang="en-US" altLang="zh-CN" sz="1600" dirty="0"/>
              <a:t>Happiness is not about being immortal nor having food or rights in one's hand. It’s about having each tiny wish come true, or having something to eat when you are hungry or having someone's love when you need love.</a:t>
            </a:r>
          </a:p>
          <a:p>
            <a:endParaRPr lang="en-US" altLang="zh-CN" sz="1600" dirty="0"/>
          </a:p>
          <a:p>
            <a:r>
              <a:rPr lang="en-US" altLang="zh-CN" sz="1600" dirty="0"/>
              <a:t>Happiness is not about being immortal nor having food or rights in one's hand. It’s about having each tiny wish come true, or having something to eat when you are hungry or having someone's love when you need love.</a:t>
            </a:r>
            <a:endParaRPr lang="zh-CN" altLang="en-US" sz="1600" dirty="0"/>
          </a:p>
          <a:p>
            <a:endParaRPr lang="zh-CN" altLang="en-US" sz="1600" dirty="0"/>
          </a:p>
        </p:txBody>
      </p:sp>
      <p:sp>
        <p:nvSpPr>
          <p:cNvPr id="149" name="文本框 148"/>
          <p:cNvSpPr txBox="1"/>
          <p:nvPr/>
        </p:nvSpPr>
        <p:spPr>
          <a:xfrm>
            <a:off x="8669460" y="1244191"/>
            <a:ext cx="2063690" cy="369332"/>
          </a:xfrm>
          <a:prstGeom prst="rect">
            <a:avLst/>
          </a:prstGeom>
          <a:solidFill>
            <a:srgbClr val="595959"/>
          </a:solidFill>
        </p:spPr>
        <p:txBody>
          <a:bodyPr wrap="square" rtlCol="0">
            <a:spAutoFit/>
          </a:bodyPr>
          <a:lstStyle/>
          <a:p>
            <a:pPr algn="ctr"/>
            <a:r>
              <a:rPr lang="zh-CN" altLang="en-US" dirty="0">
                <a:solidFill>
                  <a:schemeClr val="bg1"/>
                </a:solidFill>
              </a:rPr>
              <a:t>点击输入标题</a:t>
            </a:r>
          </a:p>
        </p:txBody>
      </p:sp>
      <p:sp>
        <p:nvSpPr>
          <p:cNvPr id="150" name="文本框 149"/>
          <p:cNvSpPr txBox="1"/>
          <p:nvPr/>
        </p:nvSpPr>
        <p:spPr>
          <a:xfrm>
            <a:off x="8378302" y="1775321"/>
            <a:ext cx="4023005" cy="369332"/>
          </a:xfrm>
          <a:prstGeom prst="rect">
            <a:avLst/>
          </a:prstGeom>
          <a:noFill/>
        </p:spPr>
        <p:txBody>
          <a:bodyPr wrap="square" rtlCol="0">
            <a:spAutoFit/>
          </a:bodyPr>
          <a:lstStyle/>
          <a:p>
            <a:r>
              <a:rPr lang="zh-CN" altLang="en-US" dirty="0"/>
              <a:t>点击输入标题点击输入标题</a:t>
            </a:r>
          </a:p>
        </p:txBody>
      </p:sp>
      <p:sp>
        <p:nvSpPr>
          <p:cNvPr id="219" name="椭圆 218"/>
          <p:cNvSpPr/>
          <p:nvPr/>
        </p:nvSpPr>
        <p:spPr>
          <a:xfrm rot="11174285">
            <a:off x="7598712" y="6373711"/>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椭圆 226"/>
          <p:cNvSpPr/>
          <p:nvPr/>
        </p:nvSpPr>
        <p:spPr>
          <a:xfrm rot="11174285">
            <a:off x="8540645" y="5772569"/>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p:nvPr/>
        </p:nvSpPr>
        <p:spPr>
          <a:xfrm rot="11174285">
            <a:off x="2990402" y="597228"/>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0" name="直接连接符 229"/>
          <p:cNvCxnSpPr>
            <a:stCxn id="219" idx="7"/>
            <a:endCxn id="120" idx="2"/>
          </p:cNvCxnSpPr>
          <p:nvPr/>
        </p:nvCxnSpPr>
        <p:spPr>
          <a:xfrm flipH="1" flipV="1">
            <a:off x="6081966" y="6345909"/>
            <a:ext cx="1541437" cy="2100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直接连接符 230"/>
          <p:cNvCxnSpPr>
            <a:stCxn id="57" idx="0"/>
            <a:endCxn id="120" idx="3"/>
          </p:cNvCxnSpPr>
          <p:nvPr/>
        </p:nvCxnSpPr>
        <p:spPr>
          <a:xfrm flipH="1">
            <a:off x="6057939" y="5368818"/>
            <a:ext cx="1363906" cy="8947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直接连接符 233"/>
          <p:cNvCxnSpPr>
            <a:stCxn id="227" idx="6"/>
            <a:endCxn id="219" idx="2"/>
          </p:cNvCxnSpPr>
          <p:nvPr/>
        </p:nvCxnSpPr>
        <p:spPr>
          <a:xfrm flipH="1">
            <a:off x="7822257" y="5844260"/>
            <a:ext cx="718864" cy="65373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8" name="直接连接符 237"/>
          <p:cNvCxnSpPr>
            <a:stCxn id="227" idx="5"/>
            <a:endCxn id="57" idx="2"/>
          </p:cNvCxnSpPr>
          <p:nvPr/>
        </p:nvCxnSpPr>
        <p:spPr>
          <a:xfrm flipH="1" flipV="1">
            <a:off x="7527683" y="5283838"/>
            <a:ext cx="1043037" cy="50644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1" name="直接连接符 240"/>
          <p:cNvCxnSpPr>
            <a:stCxn id="219" idx="5"/>
            <a:endCxn id="57" idx="1"/>
          </p:cNvCxnSpPr>
          <p:nvPr/>
        </p:nvCxnSpPr>
        <p:spPr>
          <a:xfrm flipH="1" flipV="1">
            <a:off x="7492364" y="5348247"/>
            <a:ext cx="148266" cy="105015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3" name="椭圆 302"/>
          <p:cNvSpPr/>
          <p:nvPr/>
        </p:nvSpPr>
        <p:spPr>
          <a:xfrm rot="11174285">
            <a:off x="4086127" y="1391706"/>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椭圆 307"/>
          <p:cNvSpPr/>
          <p:nvPr/>
        </p:nvSpPr>
        <p:spPr>
          <a:xfrm rot="11174285">
            <a:off x="3724251" y="2132747"/>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椭圆 308"/>
          <p:cNvSpPr/>
          <p:nvPr/>
        </p:nvSpPr>
        <p:spPr>
          <a:xfrm rot="11174285">
            <a:off x="5816241" y="934760"/>
            <a:ext cx="226188" cy="226188"/>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椭圆 316"/>
          <p:cNvSpPr/>
          <p:nvPr/>
        </p:nvSpPr>
        <p:spPr>
          <a:xfrm rot="11174285">
            <a:off x="5645430" y="2585550"/>
            <a:ext cx="195946" cy="195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椭圆 318"/>
          <p:cNvSpPr/>
          <p:nvPr/>
        </p:nvSpPr>
        <p:spPr>
          <a:xfrm rot="11174285">
            <a:off x="2207845" y="1625237"/>
            <a:ext cx="242320" cy="242320"/>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椭圆 321"/>
          <p:cNvSpPr/>
          <p:nvPr/>
        </p:nvSpPr>
        <p:spPr>
          <a:xfrm rot="11174285">
            <a:off x="6618687" y="1758481"/>
            <a:ext cx="147038" cy="14703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3" name="直接连接符 322"/>
          <p:cNvCxnSpPr>
            <a:stCxn id="329" idx="3"/>
            <a:endCxn id="319" idx="6"/>
          </p:cNvCxnSpPr>
          <p:nvPr/>
        </p:nvCxnSpPr>
        <p:spPr>
          <a:xfrm flipV="1">
            <a:off x="1297048" y="1733232"/>
            <a:ext cx="911514" cy="6542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9" name="椭圆 328"/>
          <p:cNvSpPr/>
          <p:nvPr/>
        </p:nvSpPr>
        <p:spPr>
          <a:xfrm rot="11174285">
            <a:off x="1193211" y="2365700"/>
            <a:ext cx="116686" cy="116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4" name="直接连接符 333"/>
          <p:cNvCxnSpPr>
            <a:stCxn id="10" idx="3"/>
            <a:endCxn id="319" idx="0"/>
          </p:cNvCxnSpPr>
          <p:nvPr/>
        </p:nvCxnSpPr>
        <p:spPr>
          <a:xfrm flipV="1">
            <a:off x="2108803" y="1866840"/>
            <a:ext cx="207037" cy="18316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7" name="直接连接符 336"/>
          <p:cNvCxnSpPr>
            <a:stCxn id="308" idx="6"/>
            <a:endCxn id="319" idx="2"/>
          </p:cNvCxnSpPr>
          <p:nvPr/>
        </p:nvCxnSpPr>
        <p:spPr>
          <a:xfrm flipH="1" flipV="1">
            <a:off x="2449448" y="1759562"/>
            <a:ext cx="1275520" cy="48118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48" name="椭圆 347"/>
          <p:cNvSpPr/>
          <p:nvPr/>
        </p:nvSpPr>
        <p:spPr>
          <a:xfrm rot="11174285">
            <a:off x="3218091" y="3124095"/>
            <a:ext cx="224209" cy="22420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9" name="直接连接符 348"/>
          <p:cNvCxnSpPr>
            <a:stCxn id="348" idx="3"/>
            <a:endCxn id="308" idx="7"/>
          </p:cNvCxnSpPr>
          <p:nvPr/>
        </p:nvCxnSpPr>
        <p:spPr>
          <a:xfrm flipV="1">
            <a:off x="3417609" y="2329763"/>
            <a:ext cx="333327" cy="83625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2" name="直接连接符 351"/>
          <p:cNvCxnSpPr>
            <a:stCxn id="319" idx="1"/>
            <a:endCxn id="348" idx="5"/>
          </p:cNvCxnSpPr>
          <p:nvPr/>
        </p:nvCxnSpPr>
        <p:spPr>
          <a:xfrm>
            <a:off x="2404861" y="1840872"/>
            <a:ext cx="855148" cy="13079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8" name="直接连接符 357"/>
          <p:cNvCxnSpPr>
            <a:stCxn id="303" idx="2"/>
            <a:endCxn id="309" idx="6"/>
          </p:cNvCxnSpPr>
          <p:nvPr/>
        </p:nvCxnSpPr>
        <p:spPr>
          <a:xfrm flipV="1">
            <a:off x="4311645" y="1035565"/>
            <a:ext cx="1505266" cy="4815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2" name="直接连接符 461"/>
          <p:cNvCxnSpPr>
            <a:stCxn id="303" idx="7"/>
            <a:endCxn id="308" idx="4"/>
          </p:cNvCxnSpPr>
          <p:nvPr/>
        </p:nvCxnSpPr>
        <p:spPr>
          <a:xfrm flipH="1">
            <a:off x="3858576" y="1575607"/>
            <a:ext cx="252459" cy="5578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3" name="直接连接符 462"/>
          <p:cNvCxnSpPr>
            <a:stCxn id="11" idx="4"/>
            <a:endCxn id="317" idx="1"/>
          </p:cNvCxnSpPr>
          <p:nvPr/>
        </p:nvCxnSpPr>
        <p:spPr>
          <a:xfrm flipV="1">
            <a:off x="5494643" y="2759917"/>
            <a:ext cx="310099" cy="12031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4" name="直接连接符 463"/>
          <p:cNvCxnSpPr>
            <a:stCxn id="348" idx="2"/>
            <a:endCxn id="317" idx="7"/>
          </p:cNvCxnSpPr>
          <p:nvPr/>
        </p:nvCxnSpPr>
        <p:spPr>
          <a:xfrm flipV="1">
            <a:off x="3441636" y="2744862"/>
            <a:ext cx="2225373" cy="50351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5" name="直接连接符 464"/>
          <p:cNvCxnSpPr>
            <a:stCxn id="308" idx="2"/>
            <a:endCxn id="317" idx="5"/>
          </p:cNvCxnSpPr>
          <p:nvPr/>
        </p:nvCxnSpPr>
        <p:spPr>
          <a:xfrm>
            <a:off x="3965854" y="2267072"/>
            <a:ext cx="1716210" cy="3400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6" name="直接连接符 465"/>
          <p:cNvCxnSpPr>
            <a:stCxn id="317" idx="4"/>
            <a:endCxn id="322" idx="7"/>
          </p:cNvCxnSpPr>
          <p:nvPr/>
        </p:nvCxnSpPr>
        <p:spPr>
          <a:xfrm flipV="1">
            <a:off x="5754049" y="1878029"/>
            <a:ext cx="880830" cy="7081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5" name="直接连接符 474"/>
          <p:cNvCxnSpPr>
            <a:stCxn id="309" idx="0"/>
            <a:endCxn id="317" idx="4"/>
          </p:cNvCxnSpPr>
          <p:nvPr/>
        </p:nvCxnSpPr>
        <p:spPr>
          <a:xfrm flipH="1">
            <a:off x="5754049" y="1160278"/>
            <a:ext cx="162997" cy="142585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8" name="直接连接符 477"/>
          <p:cNvCxnSpPr>
            <a:stCxn id="303" idx="1"/>
            <a:endCxn id="317" idx="5"/>
          </p:cNvCxnSpPr>
          <p:nvPr/>
        </p:nvCxnSpPr>
        <p:spPr>
          <a:xfrm>
            <a:off x="4270028" y="1592986"/>
            <a:ext cx="1412036" cy="10141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2" name="直接连接符 481"/>
          <p:cNvCxnSpPr>
            <a:stCxn id="303" idx="5"/>
            <a:endCxn id="319" idx="3"/>
          </p:cNvCxnSpPr>
          <p:nvPr/>
        </p:nvCxnSpPr>
        <p:spPr>
          <a:xfrm flipH="1">
            <a:off x="2423480" y="1416614"/>
            <a:ext cx="1704934" cy="25392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5" name="直接连接符 484"/>
          <p:cNvCxnSpPr>
            <a:stCxn id="322" idx="5"/>
            <a:endCxn id="309" idx="2"/>
          </p:cNvCxnSpPr>
          <p:nvPr/>
        </p:nvCxnSpPr>
        <p:spPr>
          <a:xfrm flipH="1" flipV="1">
            <a:off x="6041759" y="1060143"/>
            <a:ext cx="604418" cy="7145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a:stCxn id="322" idx="2"/>
            <a:endCxn id="60" idx="5"/>
          </p:cNvCxnSpPr>
          <p:nvPr/>
        </p:nvCxnSpPr>
        <p:spPr>
          <a:xfrm>
            <a:off x="6765290" y="1839989"/>
            <a:ext cx="1237473" cy="20380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6" name="椭圆 495"/>
          <p:cNvSpPr/>
          <p:nvPr/>
        </p:nvSpPr>
        <p:spPr>
          <a:xfrm rot="11174285">
            <a:off x="6583688" y="3212624"/>
            <a:ext cx="160862" cy="160862"/>
          </a:xfrm>
          <a:prstGeom prst="ellipse">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8" name="直接连接符 507"/>
          <p:cNvCxnSpPr>
            <a:stCxn id="121" idx="7"/>
            <a:endCxn id="322" idx="3"/>
          </p:cNvCxnSpPr>
          <p:nvPr/>
        </p:nvCxnSpPr>
        <p:spPr>
          <a:xfrm flipH="1">
            <a:off x="6749533" y="999213"/>
            <a:ext cx="1369440" cy="78675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1" name="直接连接符 510"/>
          <p:cNvCxnSpPr>
            <a:stCxn id="121" idx="5"/>
            <a:endCxn id="309" idx="2"/>
          </p:cNvCxnSpPr>
          <p:nvPr/>
        </p:nvCxnSpPr>
        <p:spPr>
          <a:xfrm flipH="1">
            <a:off x="6041759" y="886141"/>
            <a:ext cx="2089574" cy="1740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7" name="直接连接符 516"/>
          <p:cNvCxnSpPr>
            <a:stCxn id="319" idx="5"/>
            <a:endCxn id="228" idx="7"/>
          </p:cNvCxnSpPr>
          <p:nvPr/>
        </p:nvCxnSpPr>
        <p:spPr>
          <a:xfrm flipV="1">
            <a:off x="2253149" y="779519"/>
            <a:ext cx="761944" cy="87240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0" name="直接连接符 519"/>
          <p:cNvCxnSpPr>
            <a:stCxn id="303" idx="4"/>
            <a:endCxn id="228" idx="1"/>
          </p:cNvCxnSpPr>
          <p:nvPr/>
        </p:nvCxnSpPr>
        <p:spPr>
          <a:xfrm flipH="1" flipV="1">
            <a:off x="3172693" y="796746"/>
            <a:ext cx="1038817" cy="59563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3" name="直接连接符 522"/>
          <p:cNvCxnSpPr>
            <a:stCxn id="309" idx="5"/>
            <a:endCxn id="228" idx="3"/>
          </p:cNvCxnSpPr>
          <p:nvPr/>
        </p:nvCxnSpPr>
        <p:spPr>
          <a:xfrm flipH="1" flipV="1">
            <a:off x="3189920" y="639146"/>
            <a:ext cx="2668608" cy="32052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45" name="图片 144"/>
          <p:cNvPicPr>
            <a:picLocks noChangeAspect="1"/>
          </p:cNvPicPr>
          <p:nvPr/>
        </p:nvPicPr>
        <p:blipFill>
          <a:blip r:embed="rId3" cstate="print"/>
          <a:srcRect r="66667"/>
          <a:stretch>
            <a:fillRect/>
          </a:stretch>
        </p:blipFill>
        <p:spPr>
          <a:xfrm>
            <a:off x="227350" y="1206122"/>
            <a:ext cx="2235262" cy="4435105"/>
          </a:xfrm>
          <a:prstGeom prst="rect">
            <a:avLst/>
          </a:prstGeom>
        </p:spPr>
      </p:pic>
      <p:pic>
        <p:nvPicPr>
          <p:cNvPr id="146" name="图片 145"/>
          <p:cNvPicPr>
            <a:picLocks noChangeAspect="1"/>
          </p:cNvPicPr>
          <p:nvPr/>
        </p:nvPicPr>
        <p:blipFill>
          <a:blip r:embed="rId4" cstate="print"/>
          <a:srcRect r="66667"/>
          <a:stretch>
            <a:fillRect/>
          </a:stretch>
        </p:blipFill>
        <p:spPr>
          <a:xfrm>
            <a:off x="2681275" y="1206123"/>
            <a:ext cx="2235262" cy="4435105"/>
          </a:xfrm>
          <a:prstGeom prst="rect">
            <a:avLst/>
          </a:prstGeom>
        </p:spPr>
      </p:pic>
      <p:pic>
        <p:nvPicPr>
          <p:cNvPr id="147" name="图片 146"/>
          <p:cNvPicPr>
            <a:picLocks noChangeAspect="1"/>
          </p:cNvPicPr>
          <p:nvPr/>
        </p:nvPicPr>
        <p:blipFill>
          <a:blip r:embed="rId5" cstate="print"/>
          <a:srcRect r="66667"/>
          <a:stretch>
            <a:fillRect/>
          </a:stretch>
        </p:blipFill>
        <p:spPr>
          <a:xfrm>
            <a:off x="5135200" y="1206122"/>
            <a:ext cx="2235262" cy="443510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Tm="790"/>
    </mc:Choice>
    <mc:Fallback xmlns="">
      <p:transition advTm="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fade">
                                      <p:cBhvr>
                                        <p:cTn id="7" dur="1000"/>
                                        <p:tgtEl>
                                          <p:spTgt spid="149"/>
                                        </p:tgtEl>
                                      </p:cBhvr>
                                    </p:animEffect>
                                    <p:anim calcmode="lin" valueType="num">
                                      <p:cBhvr>
                                        <p:cTn id="8" dur="1000" fill="hold"/>
                                        <p:tgtEl>
                                          <p:spTgt spid="149"/>
                                        </p:tgtEl>
                                        <p:attrNameLst>
                                          <p:attrName>ppt_x</p:attrName>
                                        </p:attrNameLst>
                                      </p:cBhvr>
                                      <p:tavLst>
                                        <p:tav tm="0">
                                          <p:val>
                                            <p:strVal val="#ppt_x"/>
                                          </p:val>
                                        </p:tav>
                                        <p:tav tm="100000">
                                          <p:val>
                                            <p:strVal val="#ppt_x"/>
                                          </p:val>
                                        </p:tav>
                                      </p:tavLst>
                                    </p:anim>
                                    <p:anim calcmode="lin" valueType="num">
                                      <p:cBhvr>
                                        <p:cTn id="9" dur="1000" fill="hold"/>
                                        <p:tgtEl>
                                          <p:spTgt spid="14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150"/>
                                        </p:tgtEl>
                                        <p:attrNameLst>
                                          <p:attrName>style.visibility</p:attrName>
                                        </p:attrNameLst>
                                      </p:cBhvr>
                                      <p:to>
                                        <p:strVal val="visible"/>
                                      </p:to>
                                    </p:set>
                                    <p:animEffect transition="in" filter="fade">
                                      <p:cBhvr>
                                        <p:cTn id="13" dur="1000"/>
                                        <p:tgtEl>
                                          <p:spTgt spid="150"/>
                                        </p:tgtEl>
                                      </p:cBhvr>
                                    </p:animEffect>
                                    <p:anim calcmode="lin" valueType="num">
                                      <p:cBhvr>
                                        <p:cTn id="14" dur="1000" fill="hold"/>
                                        <p:tgtEl>
                                          <p:spTgt spid="150"/>
                                        </p:tgtEl>
                                        <p:attrNameLst>
                                          <p:attrName>ppt_x</p:attrName>
                                        </p:attrNameLst>
                                      </p:cBhvr>
                                      <p:tavLst>
                                        <p:tav tm="0">
                                          <p:val>
                                            <p:strVal val="#ppt_x"/>
                                          </p:val>
                                        </p:tav>
                                        <p:tav tm="100000">
                                          <p:val>
                                            <p:strVal val="#ppt_x"/>
                                          </p:val>
                                        </p:tav>
                                      </p:tavLst>
                                    </p:anim>
                                    <p:anim calcmode="lin" valueType="num">
                                      <p:cBhvr>
                                        <p:cTn id="15" dur="1000" fill="hold"/>
                                        <p:tgtEl>
                                          <p:spTgt spid="150"/>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grpId="0" nodeType="afterEffect">
                                  <p:stCondLst>
                                    <p:cond delay="0"/>
                                  </p:stCondLst>
                                  <p:childTnLst>
                                    <p:set>
                                      <p:cBhvr>
                                        <p:cTn id="18" dur="1" fill="hold">
                                          <p:stCondLst>
                                            <p:cond delay="0"/>
                                          </p:stCondLst>
                                        </p:cTn>
                                        <p:tgtEl>
                                          <p:spTgt spid="148"/>
                                        </p:tgtEl>
                                        <p:attrNameLst>
                                          <p:attrName>style.visibility</p:attrName>
                                        </p:attrNameLst>
                                      </p:cBhvr>
                                      <p:to>
                                        <p:strVal val="visible"/>
                                      </p:to>
                                    </p:set>
                                    <p:animEffect transition="in" filter="fade">
                                      <p:cBhvr>
                                        <p:cTn id="19" dur="1000"/>
                                        <p:tgtEl>
                                          <p:spTgt spid="148"/>
                                        </p:tgtEl>
                                      </p:cBhvr>
                                    </p:animEffect>
                                    <p:anim calcmode="lin" valueType="num">
                                      <p:cBhvr>
                                        <p:cTn id="20" dur="1000" fill="hold"/>
                                        <p:tgtEl>
                                          <p:spTgt spid="148"/>
                                        </p:tgtEl>
                                        <p:attrNameLst>
                                          <p:attrName>ppt_x</p:attrName>
                                        </p:attrNameLst>
                                      </p:cBhvr>
                                      <p:tavLst>
                                        <p:tav tm="0">
                                          <p:val>
                                            <p:strVal val="#ppt_x"/>
                                          </p:val>
                                        </p:tav>
                                        <p:tav tm="100000">
                                          <p:val>
                                            <p:strVal val="#ppt_x"/>
                                          </p:val>
                                        </p:tav>
                                      </p:tavLst>
                                    </p:anim>
                                    <p:anim calcmode="lin" valueType="num">
                                      <p:cBhvr>
                                        <p:cTn id="21" dur="1000" fill="hold"/>
                                        <p:tgtEl>
                                          <p:spTgt spid="1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p:bldP spid="149" grpId="0" animBg="1"/>
      <p:bldP spid="15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简约商务PPT模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894</Words>
  <Application>Microsoft Office PowerPoint</Application>
  <PresentationFormat>自定义</PresentationFormat>
  <Paragraphs>118</Paragraphs>
  <Slides>20</Slides>
  <Notes>20</Notes>
  <HiddenSlides>0</HiddenSlides>
  <MMClips>0</MMClips>
  <ScaleCrop>false</ScaleCrop>
  <HeadingPairs>
    <vt:vector size="4" baseType="variant">
      <vt:variant>
        <vt:lpstr>主题</vt:lpstr>
      </vt:variant>
      <vt:variant>
        <vt:i4>1</vt:i4>
      </vt:variant>
      <vt:variant>
        <vt:lpstr>幻灯片标题</vt:lpstr>
      </vt:variant>
      <vt:variant>
        <vt:i4>20</vt:i4>
      </vt:variant>
    </vt:vector>
  </HeadingPairs>
  <TitlesOfParts>
    <vt:vector size="21"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简约商务PPT模板</dc:title>
  <dc:creator>Administrator</dc:creator>
  <cp:lastModifiedBy>ASUS</cp:lastModifiedBy>
  <cp:revision>247</cp:revision>
  <dcterms:created xsi:type="dcterms:W3CDTF">2016-01-18T12:33:00Z</dcterms:created>
  <dcterms:modified xsi:type="dcterms:W3CDTF">2020-06-19T03:55:50Z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2052-11.1.0.9662</vt:lpwstr>
  </property>
</Properties>
</file>

<file path=docProps/thumbnail.jpeg>
</file>